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76" r:id="rId5"/>
    <p:sldMasterId id="2147483702" r:id="rId6"/>
    <p:sldMasterId id="2147483686" r:id="rId7"/>
    <p:sldMasterId id="2147483694" r:id="rId8"/>
    <p:sldMasterId id="2147483710" r:id="rId9"/>
  </p:sldMasterIdLst>
  <p:notesMasterIdLst>
    <p:notesMasterId r:id="rId15"/>
  </p:notesMasterIdLst>
  <p:sldIdLst>
    <p:sldId id="263" r:id="rId10"/>
    <p:sldId id="267" r:id="rId11"/>
    <p:sldId id="270" r:id="rId12"/>
    <p:sldId id="271"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4095"/>
    <a:srgbClr val="0000FF"/>
    <a:srgbClr val="0B2940"/>
    <a:srgbClr val="244D66"/>
    <a:srgbClr val="602534"/>
    <a:srgbClr val="14B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F95336-ACDE-465A-99C9-A15E0DFE43B2}" v="97" dt="2023-08-04T11:43:39.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9"/>
    <p:restoredTop sz="70748" autoAdjust="0"/>
  </p:normalViewPr>
  <p:slideViewPr>
    <p:cSldViewPr snapToGrid="0" snapToObjects="1">
      <p:cViewPr varScale="1">
        <p:scale>
          <a:sx n="88" d="100"/>
          <a:sy n="88" d="100"/>
        </p:scale>
        <p:origin x="11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price" userId="861540d83a03ab85" providerId="LiveId" clId="{4CF95336-ACDE-465A-99C9-A15E0DFE43B2}"/>
    <pc:docChg chg="undo custSel addSld delSld modSld delMainMaster">
      <pc:chgData name="bradley price" userId="861540d83a03ab85" providerId="LiveId" clId="{4CF95336-ACDE-465A-99C9-A15E0DFE43B2}" dt="2023-08-04T11:45:43.310" v="4280" actId="1076"/>
      <pc:docMkLst>
        <pc:docMk/>
      </pc:docMkLst>
      <pc:sldChg chg="del">
        <pc:chgData name="bradley price" userId="861540d83a03ab85" providerId="LiveId" clId="{4CF95336-ACDE-465A-99C9-A15E0DFE43B2}" dt="2023-07-27T15:33:12.102" v="114" actId="2696"/>
        <pc:sldMkLst>
          <pc:docMk/>
          <pc:sldMk cId="4140936783" sldId="256"/>
        </pc:sldMkLst>
      </pc:sldChg>
      <pc:sldChg chg="del">
        <pc:chgData name="bradley price" userId="861540d83a03ab85" providerId="LiveId" clId="{4CF95336-ACDE-465A-99C9-A15E0DFE43B2}" dt="2023-07-27T15:33:23.290" v="118" actId="2696"/>
        <pc:sldMkLst>
          <pc:docMk/>
          <pc:sldMk cId="1420393676" sldId="259"/>
        </pc:sldMkLst>
      </pc:sldChg>
      <pc:sldChg chg="del">
        <pc:chgData name="bradley price" userId="861540d83a03ab85" providerId="LiveId" clId="{4CF95336-ACDE-465A-99C9-A15E0DFE43B2}" dt="2023-07-27T15:33:26.869" v="119" actId="2696"/>
        <pc:sldMkLst>
          <pc:docMk/>
          <pc:sldMk cId="633276847" sldId="261"/>
        </pc:sldMkLst>
      </pc:sldChg>
      <pc:sldChg chg="del">
        <pc:chgData name="bradley price" userId="861540d83a03ab85" providerId="LiveId" clId="{4CF95336-ACDE-465A-99C9-A15E0DFE43B2}" dt="2023-07-27T15:33:17.885" v="116" actId="2696"/>
        <pc:sldMkLst>
          <pc:docMk/>
          <pc:sldMk cId="4027519445" sldId="262"/>
        </pc:sldMkLst>
      </pc:sldChg>
      <pc:sldChg chg="addSp delSp modSp mod modNotesTx">
        <pc:chgData name="bradley price" userId="861540d83a03ab85" providerId="LiveId" clId="{4CF95336-ACDE-465A-99C9-A15E0DFE43B2}" dt="2023-08-04T11:34:14.093" v="4076" actId="33524"/>
        <pc:sldMkLst>
          <pc:docMk/>
          <pc:sldMk cId="1242838160" sldId="263"/>
        </pc:sldMkLst>
        <pc:spChg chg="del">
          <ac:chgData name="bradley price" userId="861540d83a03ab85" providerId="LiveId" clId="{4CF95336-ACDE-465A-99C9-A15E0DFE43B2}" dt="2023-07-27T15:18:28.508" v="4" actId="478"/>
          <ac:spMkLst>
            <pc:docMk/>
            <pc:sldMk cId="1242838160" sldId="263"/>
            <ac:spMk id="4" creationId="{8ED5AFE9-C9E4-5CAB-5F70-7C24D2B9BADB}"/>
          </ac:spMkLst>
        </pc:spChg>
        <pc:spChg chg="add del mod">
          <ac:chgData name="bradley price" userId="861540d83a03ab85" providerId="LiveId" clId="{4CF95336-ACDE-465A-99C9-A15E0DFE43B2}" dt="2023-07-27T20:43:04.875" v="2871" actId="113"/>
          <ac:spMkLst>
            <pc:docMk/>
            <pc:sldMk cId="1242838160" sldId="263"/>
            <ac:spMk id="5" creationId="{D267CB51-F8A3-84A3-D803-F56432904741}"/>
          </ac:spMkLst>
        </pc:spChg>
        <pc:picChg chg="add del mod">
          <ac:chgData name="bradley price" userId="861540d83a03ab85" providerId="LiveId" clId="{4CF95336-ACDE-465A-99C9-A15E0DFE43B2}" dt="2023-07-27T15:19:15.236" v="13"/>
          <ac:picMkLst>
            <pc:docMk/>
            <pc:sldMk cId="1242838160" sldId="263"/>
            <ac:picMk id="3" creationId="{D2406924-DB04-BBF7-45BA-A2D53D64F31E}"/>
          </ac:picMkLst>
        </pc:picChg>
        <pc:picChg chg="add mod">
          <ac:chgData name="bradley price" userId="861540d83a03ab85" providerId="LiveId" clId="{4CF95336-ACDE-465A-99C9-A15E0DFE43B2}" dt="2023-07-27T20:42:57.852" v="2869" actId="1076"/>
          <ac:picMkLst>
            <pc:docMk/>
            <pc:sldMk cId="1242838160" sldId="263"/>
            <ac:picMk id="7" creationId="{8EC55777-BCA8-2E2E-2E91-8EFE9AA4666B}"/>
          </ac:picMkLst>
        </pc:picChg>
      </pc:sldChg>
      <pc:sldChg chg="del">
        <pc:chgData name="bradley price" userId="861540d83a03ab85" providerId="LiveId" clId="{4CF95336-ACDE-465A-99C9-A15E0DFE43B2}" dt="2023-07-27T15:33:20.457" v="117" actId="2696"/>
        <pc:sldMkLst>
          <pc:docMk/>
          <pc:sldMk cId="1220335880" sldId="264"/>
        </pc:sldMkLst>
      </pc:sldChg>
      <pc:sldChg chg="del">
        <pc:chgData name="bradley price" userId="861540d83a03ab85" providerId="LiveId" clId="{4CF95336-ACDE-465A-99C9-A15E0DFE43B2}" dt="2023-07-27T15:33:31.827" v="120" actId="2696"/>
        <pc:sldMkLst>
          <pc:docMk/>
          <pc:sldMk cId="2492658453" sldId="265"/>
        </pc:sldMkLst>
      </pc:sldChg>
      <pc:sldChg chg="del">
        <pc:chgData name="bradley price" userId="861540d83a03ab85" providerId="LiveId" clId="{4CF95336-ACDE-465A-99C9-A15E0DFE43B2}" dt="2023-07-27T15:33:15.031" v="115" actId="2696"/>
        <pc:sldMkLst>
          <pc:docMk/>
          <pc:sldMk cId="1446678735" sldId="266"/>
        </pc:sldMkLst>
      </pc:sldChg>
      <pc:sldChg chg="addSp delSp modSp add mod modNotesTx">
        <pc:chgData name="bradley price" userId="861540d83a03ab85" providerId="LiveId" clId="{4CF95336-ACDE-465A-99C9-A15E0DFE43B2}" dt="2023-08-04T11:29:06.618" v="3562" actId="313"/>
        <pc:sldMkLst>
          <pc:docMk/>
          <pc:sldMk cId="1177961014" sldId="267"/>
        </pc:sldMkLst>
        <pc:spChg chg="add del mod">
          <ac:chgData name="bradley price" userId="861540d83a03ab85" providerId="LiveId" clId="{4CF95336-ACDE-465A-99C9-A15E0DFE43B2}" dt="2023-07-27T16:55:37.131" v="1031"/>
          <ac:spMkLst>
            <pc:docMk/>
            <pc:sldMk cId="1177961014" sldId="267"/>
            <ac:spMk id="2" creationId="{81C908DC-3F95-6D71-C876-B3EEC816D6B0}"/>
          </ac:spMkLst>
        </pc:spChg>
        <pc:spChg chg="mod">
          <ac:chgData name="bradley price" userId="861540d83a03ab85" providerId="LiveId" clId="{4CF95336-ACDE-465A-99C9-A15E0DFE43B2}" dt="2023-07-27T17:08:17.601" v="1102" actId="14100"/>
          <ac:spMkLst>
            <pc:docMk/>
            <pc:sldMk cId="1177961014" sldId="267"/>
            <ac:spMk id="4" creationId="{8ED5AFE9-C9E4-5CAB-5F70-7C24D2B9BADB}"/>
          </ac:spMkLst>
        </pc:spChg>
        <pc:spChg chg="add del mod">
          <ac:chgData name="bradley price" userId="861540d83a03ab85" providerId="LiveId" clId="{4CF95336-ACDE-465A-99C9-A15E0DFE43B2}" dt="2023-07-27T17:10:42.591" v="1135"/>
          <ac:spMkLst>
            <pc:docMk/>
            <pc:sldMk cId="1177961014" sldId="267"/>
            <ac:spMk id="5" creationId="{0BABF64C-9973-9DA9-467B-A26799966224}"/>
          </ac:spMkLst>
        </pc:spChg>
        <pc:spChg chg="del">
          <ac:chgData name="bradley price" userId="861540d83a03ab85" providerId="LiveId" clId="{4CF95336-ACDE-465A-99C9-A15E0DFE43B2}" dt="2023-07-27T15:23:44.941" v="98" actId="931"/>
          <ac:spMkLst>
            <pc:docMk/>
            <pc:sldMk cId="1177961014" sldId="267"/>
            <ac:spMk id="5" creationId="{D267CB51-F8A3-84A3-D803-F56432904741}"/>
          </ac:spMkLst>
        </pc:spChg>
        <pc:spChg chg="add del mod">
          <ac:chgData name="bradley price" userId="861540d83a03ab85" providerId="LiveId" clId="{4CF95336-ACDE-465A-99C9-A15E0DFE43B2}" dt="2023-07-27T17:36:52.866" v="1268"/>
          <ac:spMkLst>
            <pc:docMk/>
            <pc:sldMk cId="1177961014" sldId="267"/>
            <ac:spMk id="7" creationId="{3207D4EF-D60A-09A4-3E56-8CF3DBA75524}"/>
          </ac:spMkLst>
        </pc:spChg>
        <pc:spChg chg="add mod">
          <ac:chgData name="bradley price" userId="861540d83a03ab85" providerId="LiveId" clId="{4CF95336-ACDE-465A-99C9-A15E0DFE43B2}" dt="2023-07-27T20:41:37.282" v="2866" actId="1076"/>
          <ac:spMkLst>
            <pc:docMk/>
            <pc:sldMk cId="1177961014" sldId="267"/>
            <ac:spMk id="8" creationId="{8E081D5C-0C16-EA71-E181-8C93A36C65D0}"/>
          </ac:spMkLst>
        </pc:spChg>
        <pc:picChg chg="add mod modCrop">
          <ac:chgData name="bradley price" userId="861540d83a03ab85" providerId="LiveId" clId="{4CF95336-ACDE-465A-99C9-A15E0DFE43B2}" dt="2023-07-27T20:07:38.654" v="2295" actId="1076"/>
          <ac:picMkLst>
            <pc:docMk/>
            <pc:sldMk cId="1177961014" sldId="267"/>
            <ac:picMk id="3" creationId="{51E76E7A-772A-2F5E-8D90-57FFFD633149}"/>
          </ac:picMkLst>
        </pc:picChg>
        <pc:picChg chg="add mod modCrop">
          <ac:chgData name="bradley price" userId="861540d83a03ab85" providerId="LiveId" clId="{4CF95336-ACDE-465A-99C9-A15E0DFE43B2}" dt="2023-07-27T15:42:29.861" v="259" actId="1076"/>
          <ac:picMkLst>
            <pc:docMk/>
            <pc:sldMk cId="1177961014" sldId="267"/>
            <ac:picMk id="6" creationId="{344E43F6-6217-A259-975F-431A36560198}"/>
          </ac:picMkLst>
        </pc:picChg>
      </pc:sldChg>
      <pc:sldChg chg="modSp add del mod">
        <pc:chgData name="bradley price" userId="861540d83a03ab85" providerId="LiveId" clId="{4CF95336-ACDE-465A-99C9-A15E0DFE43B2}" dt="2023-07-27T15:44:33.273" v="292" actId="2696"/>
        <pc:sldMkLst>
          <pc:docMk/>
          <pc:sldMk cId="3805939196" sldId="268"/>
        </pc:sldMkLst>
        <pc:spChg chg="mod">
          <ac:chgData name="bradley price" userId="861540d83a03ab85" providerId="LiveId" clId="{4CF95336-ACDE-465A-99C9-A15E0DFE43B2}" dt="2023-07-27T15:41:18.503" v="250" actId="207"/>
          <ac:spMkLst>
            <pc:docMk/>
            <pc:sldMk cId="3805939196" sldId="268"/>
            <ac:spMk id="4" creationId="{8ED5AFE9-C9E4-5CAB-5F70-7C24D2B9BADB}"/>
          </ac:spMkLst>
        </pc:spChg>
      </pc:sldChg>
      <pc:sldChg chg="addSp delSp modSp add mod modNotesTx">
        <pc:chgData name="bradley price" userId="861540d83a03ab85" providerId="LiveId" clId="{4CF95336-ACDE-465A-99C9-A15E0DFE43B2}" dt="2023-08-04T11:43:30.822" v="4271" actId="20577"/>
        <pc:sldMkLst>
          <pc:docMk/>
          <pc:sldMk cId="8244204" sldId="269"/>
        </pc:sldMkLst>
        <pc:spChg chg="del">
          <ac:chgData name="bradley price" userId="861540d83a03ab85" providerId="LiveId" clId="{4CF95336-ACDE-465A-99C9-A15E0DFE43B2}" dt="2023-07-27T15:37:54.590" v="176" actId="478"/>
          <ac:spMkLst>
            <pc:docMk/>
            <pc:sldMk cId="8244204" sldId="269"/>
            <ac:spMk id="4" creationId="{8ED5AFE9-C9E4-5CAB-5F70-7C24D2B9BADB}"/>
          </ac:spMkLst>
        </pc:spChg>
        <pc:spChg chg="add del mod">
          <ac:chgData name="bradley price" userId="861540d83a03ab85" providerId="LiveId" clId="{4CF95336-ACDE-465A-99C9-A15E0DFE43B2}" dt="2023-07-27T15:37:40.703" v="171"/>
          <ac:spMkLst>
            <pc:docMk/>
            <pc:sldMk cId="8244204" sldId="269"/>
            <ac:spMk id="7" creationId="{A5D9EAA2-A05E-B262-05DB-47071EAA7853}"/>
          </ac:spMkLst>
        </pc:spChg>
        <pc:spChg chg="add mod">
          <ac:chgData name="bradley price" userId="861540d83a03ab85" providerId="LiveId" clId="{4CF95336-ACDE-465A-99C9-A15E0DFE43B2}" dt="2023-07-27T15:40:18.605" v="248" actId="207"/>
          <ac:spMkLst>
            <pc:docMk/>
            <pc:sldMk cId="8244204" sldId="269"/>
            <ac:spMk id="9" creationId="{587C0014-5783-395E-3A46-143BA30D38D5}"/>
          </ac:spMkLst>
        </pc:spChg>
        <pc:picChg chg="del mod">
          <ac:chgData name="bradley price" userId="861540d83a03ab85" providerId="LiveId" clId="{4CF95336-ACDE-465A-99C9-A15E0DFE43B2}" dt="2023-07-27T15:37:16.470" v="169" actId="478"/>
          <ac:picMkLst>
            <pc:docMk/>
            <pc:sldMk cId="8244204" sldId="269"/>
            <ac:picMk id="3" creationId="{51E76E7A-772A-2F5E-8D90-57FFFD633149}"/>
          </ac:picMkLst>
        </pc:picChg>
        <pc:picChg chg="add mod">
          <ac:chgData name="bradley price" userId="861540d83a03ab85" providerId="LiveId" clId="{4CF95336-ACDE-465A-99C9-A15E0DFE43B2}" dt="2023-07-27T15:46:37.022" v="294" actId="1076"/>
          <ac:picMkLst>
            <pc:docMk/>
            <pc:sldMk cId="8244204" sldId="269"/>
            <ac:picMk id="5" creationId="{7356872D-3F1D-E68D-AEE7-E927647F4A1C}"/>
          </ac:picMkLst>
        </pc:picChg>
        <pc:picChg chg="add mod">
          <ac:chgData name="bradley price" userId="861540d83a03ab85" providerId="LiveId" clId="{4CF95336-ACDE-465A-99C9-A15E0DFE43B2}" dt="2023-07-27T15:38:42.067" v="181" actId="1076"/>
          <ac:picMkLst>
            <pc:docMk/>
            <pc:sldMk cId="8244204" sldId="269"/>
            <ac:picMk id="8" creationId="{3F25CD78-877A-C2A0-C6A0-8C9347EEE339}"/>
          </ac:picMkLst>
        </pc:picChg>
      </pc:sldChg>
      <pc:sldChg chg="addSp delSp modSp add mod modNotesTx">
        <pc:chgData name="bradley price" userId="861540d83a03ab85" providerId="LiveId" clId="{4CF95336-ACDE-465A-99C9-A15E0DFE43B2}" dt="2023-08-04T11:45:43.310" v="4280" actId="1076"/>
        <pc:sldMkLst>
          <pc:docMk/>
          <pc:sldMk cId="4282283706" sldId="270"/>
        </pc:sldMkLst>
        <pc:spChg chg="mod">
          <ac:chgData name="bradley price" userId="861540d83a03ab85" providerId="LiveId" clId="{4CF95336-ACDE-465A-99C9-A15E0DFE43B2}" dt="2023-07-27T17:36:57.880" v="1286" actId="20577"/>
          <ac:spMkLst>
            <pc:docMk/>
            <pc:sldMk cId="4282283706" sldId="270"/>
            <ac:spMk id="4" creationId="{8ED5AFE9-C9E4-5CAB-5F70-7C24D2B9BADB}"/>
          </ac:spMkLst>
        </pc:spChg>
        <pc:spChg chg="add del mod">
          <ac:chgData name="bradley price" userId="861540d83a03ab85" providerId="LiveId" clId="{4CF95336-ACDE-465A-99C9-A15E0DFE43B2}" dt="2023-07-27T15:59:40.663" v="872" actId="931"/>
          <ac:spMkLst>
            <pc:docMk/>
            <pc:sldMk cId="4282283706" sldId="270"/>
            <ac:spMk id="5" creationId="{BA5FAA67-63C6-62C9-3B63-AC859A7C4A77}"/>
          </ac:spMkLst>
        </pc:spChg>
        <pc:graphicFrameChg chg="add del mod">
          <ac:chgData name="bradley price" userId="861540d83a03ab85" providerId="LiveId" clId="{4CF95336-ACDE-465A-99C9-A15E0DFE43B2}" dt="2023-08-04T11:43:41.645" v="4272" actId="478"/>
          <ac:graphicFrameMkLst>
            <pc:docMk/>
            <pc:sldMk cId="4282283706" sldId="270"/>
            <ac:graphicFrameMk id="7" creationId="{DC39D575-5634-0F83-6767-00E1EF8250AC}"/>
          </ac:graphicFrameMkLst>
        </pc:graphicFrameChg>
        <pc:graphicFrameChg chg="add del mod">
          <ac:chgData name="bradley price" userId="861540d83a03ab85" providerId="LiveId" clId="{4CF95336-ACDE-465A-99C9-A15E0DFE43B2}" dt="2023-07-27T16:45:45.104" v="989" actId="478"/>
          <ac:graphicFrameMkLst>
            <pc:docMk/>
            <pc:sldMk cId="4282283706" sldId="270"/>
            <ac:graphicFrameMk id="15" creationId="{05EC6DF4-EA31-BD30-4232-3C81356FFC60}"/>
          </ac:graphicFrameMkLst>
        </pc:graphicFrameChg>
        <pc:picChg chg="del">
          <ac:chgData name="bradley price" userId="861540d83a03ab85" providerId="LiveId" clId="{4CF95336-ACDE-465A-99C9-A15E0DFE43B2}" dt="2023-07-27T15:53:53" v="871" actId="478"/>
          <ac:picMkLst>
            <pc:docMk/>
            <pc:sldMk cId="4282283706" sldId="270"/>
            <ac:picMk id="3" creationId="{51E76E7A-772A-2F5E-8D90-57FFFD633149}"/>
          </ac:picMkLst>
        </pc:picChg>
        <pc:picChg chg="add del mod">
          <ac:chgData name="bradley price" userId="861540d83a03ab85" providerId="LiveId" clId="{4CF95336-ACDE-465A-99C9-A15E0DFE43B2}" dt="2023-07-27T20:31:37.393" v="2793" actId="478"/>
          <ac:picMkLst>
            <pc:docMk/>
            <pc:sldMk cId="4282283706" sldId="270"/>
            <ac:picMk id="3" creationId="{A841FAC1-2DD0-A68F-E3A2-AF2651D98C64}"/>
          </ac:picMkLst>
        </pc:picChg>
        <pc:picChg chg="add del mod">
          <ac:chgData name="bradley price" userId="861540d83a03ab85" providerId="LiveId" clId="{4CF95336-ACDE-465A-99C9-A15E0DFE43B2}" dt="2023-08-04T11:45:02.150" v="4277" actId="478"/>
          <ac:picMkLst>
            <pc:docMk/>
            <pc:sldMk cId="4282283706" sldId="270"/>
            <ac:picMk id="3" creationId="{FCD4AEA3-06E3-E045-DA79-78AB6B7C5222}"/>
          </ac:picMkLst>
        </pc:picChg>
        <pc:picChg chg="add del mod">
          <ac:chgData name="bradley price" userId="861540d83a03ab85" providerId="LiveId" clId="{4CF95336-ACDE-465A-99C9-A15E0DFE43B2}" dt="2023-07-27T16:58:00.031" v="1036" actId="478"/>
          <ac:picMkLst>
            <pc:docMk/>
            <pc:sldMk cId="4282283706" sldId="270"/>
            <ac:picMk id="7" creationId="{D5E3479D-B318-4B98-DC13-E43EE3EB9CB9}"/>
          </ac:picMkLst>
        </pc:picChg>
        <pc:picChg chg="add mod">
          <ac:chgData name="bradley price" userId="861540d83a03ab85" providerId="LiveId" clId="{4CF95336-ACDE-465A-99C9-A15E0DFE43B2}" dt="2023-07-27T20:48:06.450" v="3115" actId="1076"/>
          <ac:picMkLst>
            <pc:docMk/>
            <pc:sldMk cId="4282283706" sldId="270"/>
            <ac:picMk id="8" creationId="{1F9C0F37-C0F9-D577-94A4-5BD6D95F393A}"/>
          </ac:picMkLst>
        </pc:picChg>
        <pc:picChg chg="add mod">
          <ac:chgData name="bradley price" userId="861540d83a03ab85" providerId="LiveId" clId="{4CF95336-ACDE-465A-99C9-A15E0DFE43B2}" dt="2023-08-04T11:45:43.310" v="4280" actId="1076"/>
          <ac:picMkLst>
            <pc:docMk/>
            <pc:sldMk cId="4282283706" sldId="270"/>
            <ac:picMk id="9" creationId="{FC1D600E-BF56-69BD-E1C8-62704CD89A15}"/>
          </ac:picMkLst>
        </pc:picChg>
        <pc:picChg chg="add del mod">
          <ac:chgData name="bradley price" userId="861540d83a03ab85" providerId="LiveId" clId="{4CF95336-ACDE-465A-99C9-A15E0DFE43B2}" dt="2023-07-27T16:00:17.620" v="882" actId="478"/>
          <ac:picMkLst>
            <pc:docMk/>
            <pc:sldMk cId="4282283706" sldId="270"/>
            <ac:picMk id="10" creationId="{A6C75F85-3FA7-ADE4-AA4D-9191D1443C70}"/>
          </ac:picMkLst>
        </pc:picChg>
        <pc:picChg chg="add del mod">
          <ac:chgData name="bradley price" userId="861540d83a03ab85" providerId="LiveId" clId="{4CF95336-ACDE-465A-99C9-A15E0DFE43B2}" dt="2023-07-27T16:01:03.843" v="886" actId="478"/>
          <ac:picMkLst>
            <pc:docMk/>
            <pc:sldMk cId="4282283706" sldId="270"/>
            <ac:picMk id="12" creationId="{AA53D1E6-112D-FB6D-C9F6-F98B235B50E0}"/>
          </ac:picMkLst>
        </pc:picChg>
      </pc:sldChg>
      <pc:sldChg chg="addSp delSp modSp add mod modNotesTx">
        <pc:chgData name="bradley price" userId="861540d83a03ab85" providerId="LiveId" clId="{4CF95336-ACDE-465A-99C9-A15E0DFE43B2}" dt="2023-08-04T11:43:19.886" v="4260" actId="20577"/>
        <pc:sldMkLst>
          <pc:docMk/>
          <pc:sldMk cId="2245162507" sldId="271"/>
        </pc:sldMkLst>
        <pc:spChg chg="add mod">
          <ac:chgData name="bradley price" userId="861540d83a03ab85" providerId="LiveId" clId="{4CF95336-ACDE-465A-99C9-A15E0DFE43B2}" dt="2023-07-27T20:48:18.805" v="3117" actId="1076"/>
          <ac:spMkLst>
            <pc:docMk/>
            <pc:sldMk cId="2245162507" sldId="271"/>
            <ac:spMk id="2" creationId="{E8EF18F2-CE22-E303-6270-C669D23603CC}"/>
          </ac:spMkLst>
        </pc:spChg>
        <pc:spChg chg="mod">
          <ac:chgData name="bradley price" userId="861540d83a03ab85" providerId="LiveId" clId="{4CF95336-ACDE-465A-99C9-A15E0DFE43B2}" dt="2023-07-27T19:53:57.175" v="2148" actId="20577"/>
          <ac:spMkLst>
            <pc:docMk/>
            <pc:sldMk cId="2245162507" sldId="271"/>
            <ac:spMk id="4" creationId="{8ED5AFE9-C9E4-5CAB-5F70-7C24D2B9BADB}"/>
          </ac:spMkLst>
        </pc:spChg>
        <pc:spChg chg="add del mod">
          <ac:chgData name="bradley price" userId="861540d83a03ab85" providerId="LiveId" clId="{4CF95336-ACDE-465A-99C9-A15E0DFE43B2}" dt="2023-07-27T16:49:01.476" v="999" actId="931"/>
          <ac:spMkLst>
            <pc:docMk/>
            <pc:sldMk cId="2245162507" sldId="271"/>
            <ac:spMk id="5" creationId="{A0B6DB11-4BB9-38B9-19E4-E95E50E0803B}"/>
          </ac:spMkLst>
        </pc:spChg>
        <pc:picChg chg="del">
          <ac:chgData name="bradley price" userId="861540d83a03ab85" providerId="LiveId" clId="{4CF95336-ACDE-465A-99C9-A15E0DFE43B2}" dt="2023-07-27T16:47:09.235" v="998" actId="478"/>
          <ac:picMkLst>
            <pc:docMk/>
            <pc:sldMk cId="2245162507" sldId="271"/>
            <ac:picMk id="3" creationId="{51E76E7A-772A-2F5E-8D90-57FFFD633149}"/>
          </ac:picMkLst>
        </pc:picChg>
        <pc:picChg chg="add mod">
          <ac:chgData name="bradley price" userId="861540d83a03ab85" providerId="LiveId" clId="{4CF95336-ACDE-465A-99C9-A15E0DFE43B2}" dt="2023-07-27T20:48:09.843" v="3116" actId="1076"/>
          <ac:picMkLst>
            <pc:docMk/>
            <pc:sldMk cId="2245162507" sldId="271"/>
            <ac:picMk id="8" creationId="{A9F17103-3CC8-37D1-A0DB-972EC5521844}"/>
          </ac:picMkLst>
        </pc:picChg>
      </pc:sldChg>
      <pc:sldMasterChg chg="del delSldLayout">
        <pc:chgData name="bradley price" userId="861540d83a03ab85" providerId="LiveId" clId="{4CF95336-ACDE-465A-99C9-A15E0DFE43B2}" dt="2023-07-27T15:33:15.031" v="115" actId="2696"/>
        <pc:sldMasterMkLst>
          <pc:docMk/>
          <pc:sldMasterMk cId="1233805520" sldId="2147483648"/>
        </pc:sldMasterMkLst>
        <pc:sldLayoutChg chg="del">
          <pc:chgData name="bradley price" userId="861540d83a03ab85" providerId="LiveId" clId="{4CF95336-ACDE-465A-99C9-A15E0DFE43B2}" dt="2023-07-27T15:33:15.031" v="115" actId="2696"/>
          <pc:sldLayoutMkLst>
            <pc:docMk/>
            <pc:sldMasterMk cId="1233805520" sldId="2147483648"/>
            <pc:sldLayoutMk cId="467279208" sldId="2147483649"/>
          </pc:sldLayoutMkLst>
        </pc:sldLayoutChg>
        <pc:sldLayoutChg chg="del">
          <pc:chgData name="bradley price" userId="861540d83a03ab85" providerId="LiveId" clId="{4CF95336-ACDE-465A-99C9-A15E0DFE43B2}" dt="2023-07-27T15:33:15.031" v="115" actId="2696"/>
          <pc:sldLayoutMkLst>
            <pc:docMk/>
            <pc:sldMasterMk cId="1233805520" sldId="2147483648"/>
            <pc:sldLayoutMk cId="213951777" sldId="2147483650"/>
          </pc:sldLayoutMkLst>
        </pc:sldLayoutChg>
        <pc:sldLayoutChg chg="del">
          <pc:chgData name="bradley price" userId="861540d83a03ab85" providerId="LiveId" clId="{4CF95336-ACDE-465A-99C9-A15E0DFE43B2}" dt="2023-07-27T15:33:15.031" v="115" actId="2696"/>
          <pc:sldLayoutMkLst>
            <pc:docMk/>
            <pc:sldMasterMk cId="1233805520" sldId="2147483648"/>
            <pc:sldLayoutMk cId="1578585220" sldId="214748365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F514D-A94B-E24D-9D4C-776F4E9DB6D5}" type="datetimeFigureOut">
              <a:rPr lang="en-US" smtClean="0"/>
              <a:t>8/4/23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31A1C-7419-0243-906D-BDC1F643DC46}" type="slidenum">
              <a:rPr lang="en-US" smtClean="0"/>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ls.org/monumen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You may have noticed that I stay in back most of the time. It’s hard for me to focus on the speaker or anything else. Much of my attention is aimed at each door and everyone who is in the crowd. I get so anxious about who and when multiple threats will come though those doors. Are there any threats embedded in this crowd. Its all I can do to come for the five minutes that I will get out of an hour-long service. I know I need to be here. But its hard. I feel so empty and so alone. I hate my skin. I’m feel stuck in this deep, dark cavern and there is no way out of this darkness. How can I forgive myself? It’s hopeless. I don’t know what to do anymore.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chaplain allowed me to do scheduled Bible studies when I was in Afghanistan. It was good for me to be able to share my faith and help others with some of the struggles they had while we were deployed. When I retired from the Army, I felt encouraged to pursue a second career as a pastor. I’m grateful for the opportunity to continue to serve God’s people in a different capacity while still making use of the skills that were developed in my military service.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333333"/>
                </a:solidFill>
                <a:effectLst/>
                <a:latin typeface="Calibri" panose="020F0502020204030204" pitchFamily="34" charset="0"/>
                <a:ea typeface="Calibri" panose="020F0502020204030204" pitchFamily="34" charset="0"/>
              </a:rPr>
              <a:t>Good afternoon, my name is </a:t>
            </a:r>
            <a:r>
              <a:rPr lang="en-US" sz="1800" dirty="0">
                <a:solidFill>
                  <a:srgbClr val="333333"/>
                </a:solidFill>
                <a:effectLst/>
                <a:highlight>
                  <a:srgbClr val="FFFF00"/>
                </a:highlight>
                <a:latin typeface="Calibri" panose="020F0502020204030204" pitchFamily="34" charset="0"/>
                <a:ea typeface="Calibri" panose="020F0502020204030204" pitchFamily="34" charset="0"/>
              </a:rPr>
              <a:t>Brad Price</a:t>
            </a:r>
            <a:r>
              <a:rPr lang="en-US" sz="1800" dirty="0">
                <a:solidFill>
                  <a:srgbClr val="333333"/>
                </a:solidFill>
                <a:effectLst/>
                <a:latin typeface="Calibri" panose="020F0502020204030204" pitchFamily="34" charset="0"/>
                <a:ea typeface="Calibri" panose="020F0502020204030204" pitchFamily="34" charset="0"/>
              </a:rPr>
              <a:t>. I’m privileged to serve Lutheran Military Support Group as their President and CEO. </a:t>
            </a:r>
            <a:r>
              <a:rPr lang="en-US" sz="1800" dirty="0">
                <a:solidFill>
                  <a:srgbClr val="333333"/>
                </a:solidFill>
                <a:effectLst/>
                <a:highlight>
                  <a:srgbClr val="FFFF00"/>
                </a:highlight>
                <a:latin typeface="Calibri" panose="020F0502020204030204" pitchFamily="34" charset="0"/>
                <a:ea typeface="Calibri" panose="020F0502020204030204" pitchFamily="34" charset="0"/>
              </a:rPr>
              <a:t>Lutheran Military Support Group is a WELS and ELS affiliated ministry that provides Christ-centered support to our Active-Duty military service members, veterans, and their families.</a:t>
            </a:r>
            <a:r>
              <a:rPr lang="en-US" sz="1800" dirty="0">
                <a:solidFill>
                  <a:srgbClr val="333333"/>
                </a:solidFill>
                <a:effectLst/>
                <a:latin typeface="Calibri" panose="020F0502020204030204" pitchFamily="34" charset="0"/>
                <a:ea typeface="Calibri" panose="020F0502020204030204" pitchFamily="34" charset="0"/>
              </a:rPr>
              <a:t> The two accounts I just shared are based on conversations I’ve had with our service members and their families.</a:t>
            </a:r>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1</a:t>
            </a:fld>
            <a:endParaRPr lang="en-US"/>
          </a:p>
        </p:txBody>
      </p:sp>
    </p:spTree>
    <p:extLst>
      <p:ext uri="{BB962C8B-B14F-4D97-AF65-F5344CB8AC3E}">
        <p14:creationId xmlns:p14="http://schemas.microsoft.com/office/powerpoint/2010/main" val="649834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Not every service member</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who deploys or serves in a combat zone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will experience PTSD</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or other associated symptoms.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Some are able to manage</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the effects of their trauma with the help from battle buddies or through therapy. Others will not experience the symptoms of PTSD until later in life, even into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retirement</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For those who are impacted,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it can be debilitating</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Our Spiritual Retreats for Christian Warrior events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were developed due to the need of combat veterans in our congregations who struggle with their experiences and the impact it has on their fait</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h. We offer </a:t>
            </a:r>
            <a:r>
              <a:rPr lang="en-US" sz="1800" dirty="0">
                <a:solidFill>
                  <a:srgbClr val="333333"/>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two 4-day retreats</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one for veterans and active-duty members themselves who fight the demon of PTSD and related symptoms which was offered in </a:t>
            </a:r>
            <a:r>
              <a:rPr lang="en-US" sz="1800" dirty="0">
                <a:solidFill>
                  <a:srgbClr val="333333"/>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Washington State</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earlier this year, and new this year is our retreat for </a:t>
            </a:r>
            <a:r>
              <a:rPr lang="en-US" sz="1800" dirty="0">
                <a:solidFill>
                  <a:srgbClr val="333333"/>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Military Couples</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whose marriages have been impacted in some way due to their combat experiences.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There are three components to our Spiritual Retreats: Spiritual Health, Mental Health, and Veteran Support.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SPIRITUAL – As you heard earlier, Veterans may deal with guilt and shame linked with their service. Sometimes their guilt comes from their action or inaction, or it could come from injuries to their conscience</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Workshops include approaching the vocation of warrior from God’s perspective along with addressing their guilt</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There are devotions throughout the day and two powerful worship services. On Saturday night is our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Confession and Absolution service</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where everyone in attendance comes to the altar and personally receives God’s forgiveness from the pastor. On Sunday morning, we join together in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Word and Sacrament</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before we return home. Our pastor leading worship and devotions this year is a retired Army Infantry 1</a:t>
            </a:r>
            <a:r>
              <a:rPr lang="en-US" sz="1800" baseline="300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st</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Sergeant, ELS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Pastor Roger Emmons. His service dog, Suess, may help officiate.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MENTAL HEALTH - Trauma physically changes our brains and in turn affects how we think and make decisions. </a:t>
            </a:r>
            <a:r>
              <a:rPr lang="en-US" sz="1800" dirty="0">
                <a:solidFill>
                  <a:srgbClr val="333333"/>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A component of our retreats is to educate and provide tools for our attendees that will help them recognize the negative cycles of self talk and reframe their experience</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God has created us with magnificent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minds and brains</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It can be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helpful in a person’s journey toward healing to understand how the effects of trauma are linked to both their spiritual and mental health</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We are blessed to have Megan McMahon with us as our mental health professional this year. </a:t>
            </a:r>
            <a:r>
              <a:rPr lang="en-US" sz="1800" dirty="0">
                <a:solidFill>
                  <a:srgbClr val="333333"/>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Megan is an Army Combat Veteran and ELS member</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with her own trauma journey to draw on.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VETERAN SUPPORT - </a:t>
            </a:r>
            <a:r>
              <a:rPr lang="en-US" sz="1800" dirty="0">
                <a:solidFill>
                  <a:srgbClr val="333333"/>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Comradery is one of the blessings of our retreats.</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One of Satan’s lies is that you are </a:t>
            </a:r>
            <a:r>
              <a:rPr lang="en-US" sz="1800" dirty="0">
                <a:solidFill>
                  <a:srgbClr val="333333"/>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alone</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in your suffering, and no one will understand the dark cavern that you are in. Those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lies get shattered.</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It is important to share that there is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hope</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and that there is a tomorrow. God has plans to use you and your experience for your benefit and for the benefit of his Kingdom. Our Veteran Support speakers for our upcoming Spiritual Retreat for Military Couples are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Steve and Sarah Schroeder</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Steve and Sarah will share the challenges of their military experience and how God was present even in tragedy</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dirty="0">
                <a:solidFill>
                  <a:srgbClr val="333333"/>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Our Spiritual Retreat for Military Couples is October 26-29 at Camp Shiloh, Texas. Registration will close at the end of August and space is limited. There is a small registration fee but there is no cost for attend and financial assistance is available for travel  for those who need it. Please share this information with the military couples in your congregation. I have posters on my table outside, they are also in the online delegate resource center, and you can find more information about registering on our website.</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It was last year when one of our attendees expressed feeling guilty and ashamed of his service. For two days he heard about God’s grace and forgiveness, and about God’s view of his honorable service as a warrior. It all came to a head during our Confession and Absolution Service when he was lined up in front and the pastor individually absolved him of his sins, both real and those he perceived.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This man had been carrying his guilt and shame for years, and it left through tears that night. There is hope and healing in Jesus.</a:t>
            </a:r>
          </a:p>
          <a:p>
            <a:pPr marL="0" marR="0">
              <a:lnSpc>
                <a:spcPct val="107000"/>
              </a:lnSpc>
              <a:spcBef>
                <a:spcPts val="0"/>
              </a:spcBef>
              <a:spcAft>
                <a:spcPts val="800"/>
              </a:spcAft>
            </a:pPr>
            <a:endPar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Dealing with PTSD related symptoms can be excruciating for the person affected and their family. It takes courage. Please keep these families in your prayers.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2</a:t>
            </a:fld>
            <a:endParaRPr lang="en-US"/>
          </a:p>
        </p:txBody>
      </p:sp>
    </p:spTree>
    <p:extLst>
      <p:ext uri="{BB962C8B-B14F-4D97-AF65-F5344CB8AC3E}">
        <p14:creationId xmlns:p14="http://schemas.microsoft.com/office/powerpoint/2010/main" val="2001210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Supporting our WELS/ELS service members living with the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demon of PTSD</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and other trauma related symptoms has always been a focus of LMSG, but before that was the need to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support ministry to our military members</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333333"/>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It is wonderful news that WELS is moving forward with a full-time National Chaplain to the Military! It is so needed.</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Pictured with me here is recent Wisconsin Lutheran Seminary Graduate Paul Ritter</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 US Army Veteran and recipient of our Lutheran Military Support Group Scholarship.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Because we have been blessed through our Ammo Can Campaigns, we have been able to award over $330,000 in grants and scholarships going toward ministry to the military, the education of future called workers, and Veteran appreciation/recognition events.</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b="1"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Lutheran Military Support Group Scholarship</a:t>
            </a:r>
            <a:r>
              <a:rPr lang="en-US"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which is available for active duty and veterans who are pursuing a second career in public ministry at Martin Luther College, Bethany Lutheran College, Wisconsin Lutheran Seminary, and Bethany Lutheran Seminary.</a:t>
            </a:r>
          </a:p>
          <a:p>
            <a:pPr marL="285750" marR="0" indent="-285750">
              <a:lnSpc>
                <a:spcPct val="107000"/>
              </a:lnSpc>
              <a:spcBef>
                <a:spcPts val="0"/>
              </a:spcBef>
              <a:spcAft>
                <a:spcPts val="800"/>
              </a:spcAft>
              <a:buFont typeface="Arial" panose="020B0604020202020204" pitchFamily="34" charset="0"/>
              <a:buChar char="•"/>
            </a:pPr>
            <a:endPar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nSpc>
                <a:spcPct val="107000"/>
              </a:lnSpc>
              <a:spcBef>
                <a:spcPts val="0"/>
              </a:spcBef>
              <a:spcAft>
                <a:spcPts val="800"/>
              </a:spcAft>
              <a:buFont typeface="Arial" panose="020B0604020202020204" pitchFamily="34" charset="0"/>
              <a:buChar char="•"/>
            </a:pPr>
            <a:r>
              <a:rPr lang="en-US"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LMSG Military Support Scholarship </a:t>
            </a:r>
            <a:r>
              <a:rPr lang="en-US" sz="2800" b="0" i="0" dirty="0">
                <a:solidFill>
                  <a:srgbClr val="333333"/>
                </a:solidFill>
                <a:effectLst/>
                <a:latin typeface="Noto Sans" panose="020B0502040204020203" pitchFamily="34" charset="0"/>
              </a:rPr>
              <a:t>provides scholarships to active duty or prior service WELS and ELS Service Members enrolled in the Chaplaincy Certification Program at Martin Luther College. This Scholarship can be applied to each course taken by Service Members until completion of the program. WELS and ELS Military Contact Pastors qualify for this scholarship for courses</a:t>
            </a:r>
            <a:r>
              <a:rPr lang="en-US" sz="2800" b="0" i="1" dirty="0">
                <a:solidFill>
                  <a:srgbClr val="333333"/>
                </a:solidFill>
                <a:effectLst/>
                <a:latin typeface="Noto Sans" panose="020B0502040204020203" pitchFamily="34" charset="0"/>
              </a:rPr>
              <a:t> Frontline Chaplaincy</a:t>
            </a:r>
            <a:r>
              <a:rPr lang="en-US" sz="2800" b="0" i="0" dirty="0">
                <a:solidFill>
                  <a:srgbClr val="333333"/>
                </a:solidFill>
                <a:effectLst/>
                <a:latin typeface="Noto Sans" panose="020B0502040204020203" pitchFamily="34" charset="0"/>
              </a:rPr>
              <a:t> (THE9524) or </a:t>
            </a:r>
            <a:r>
              <a:rPr lang="en-US" sz="2800" b="0" i="1" dirty="0">
                <a:solidFill>
                  <a:srgbClr val="333333"/>
                </a:solidFill>
                <a:effectLst/>
                <a:latin typeface="Noto Sans" panose="020B0502040204020203" pitchFamily="34" charset="0"/>
              </a:rPr>
              <a:t>The Spiritual Side of PTSD</a:t>
            </a:r>
            <a:r>
              <a:rPr lang="en-US" sz="2800" b="0" i="0" dirty="0">
                <a:solidFill>
                  <a:srgbClr val="333333"/>
                </a:solidFill>
                <a:effectLst/>
                <a:latin typeface="Noto Sans" panose="020B0502040204020203" pitchFamily="34" charset="0"/>
              </a:rPr>
              <a:t> (THE9601).</a:t>
            </a:r>
          </a:p>
          <a:p>
            <a:pPr marL="285750" marR="0" indent="-285750">
              <a:lnSpc>
                <a:spcPct val="107000"/>
              </a:lnSpc>
              <a:spcBef>
                <a:spcPts val="0"/>
              </a:spcBef>
              <a:spcAft>
                <a:spcPts val="800"/>
              </a:spcAft>
              <a:buFont typeface="Arial" panose="020B0604020202020204" pitchFamily="34" charset="0"/>
              <a:buChar char="•"/>
            </a:pPr>
            <a:endParaRPr lang="en-US" sz="2800" b="0" i="0" dirty="0">
              <a:solidFill>
                <a:srgbClr val="333333"/>
              </a:solidFill>
              <a:effectLst/>
              <a:latin typeface="Noto Sans" panose="020B0502040204020203"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2800" b="1" i="0" dirty="0">
                <a:solidFill>
                  <a:srgbClr val="333333"/>
                </a:solidFill>
                <a:effectLst/>
                <a:latin typeface="Noto Sans" panose="020B0502040204020203" pitchFamily="34" charset="0"/>
                <a:ea typeface="Calibri" panose="020F0502020204030204" pitchFamily="34" charset="0"/>
                <a:cs typeface="Times New Roman" panose="02020603050405020304" pitchFamily="18" charset="0"/>
              </a:rPr>
              <a:t>Christian Warrior Appreciation Grants </a:t>
            </a:r>
            <a:r>
              <a:rPr lang="en-US" sz="2800" b="0" i="0" dirty="0">
                <a:solidFill>
                  <a:srgbClr val="333333"/>
                </a:solidFill>
                <a:effectLst/>
                <a:latin typeface="Noto Sans" panose="020B0502040204020203" pitchFamily="34" charset="0"/>
                <a:ea typeface="Calibri" panose="020F0502020204030204" pitchFamily="34" charset="0"/>
                <a:cs typeface="Times New Roman" panose="02020603050405020304" pitchFamily="18" charset="0"/>
              </a:rPr>
              <a:t>are available </a:t>
            </a:r>
            <a:r>
              <a:rPr lang="en-US" sz="2800" b="0" i="0" dirty="0">
                <a:solidFill>
                  <a:srgbClr val="333333"/>
                </a:solidFill>
                <a:effectLst/>
                <a:latin typeface="Noto Sans" panose="020B0502040504020204" pitchFamily="34" charset="0"/>
              </a:rPr>
              <a:t>to congregations or schools to assist them financially in recognizing the Warriors in their congregations and community.</a:t>
            </a:r>
          </a:p>
          <a:p>
            <a:pPr marL="285750" marR="0" indent="-285750">
              <a:lnSpc>
                <a:spcPct val="107000"/>
              </a:lnSpc>
              <a:spcBef>
                <a:spcPts val="0"/>
              </a:spcBef>
              <a:spcAft>
                <a:spcPts val="800"/>
              </a:spcAft>
              <a:buFont typeface="Arial" panose="020B0604020202020204" pitchFamily="34" charset="0"/>
              <a:buChar char="•"/>
            </a:pPr>
            <a:endParaRPr lang="en-US" sz="2800" b="0" i="0" dirty="0">
              <a:solidFill>
                <a:srgbClr val="333333"/>
              </a:solidFill>
              <a:effectLst/>
              <a:latin typeface="Noto Sans" panose="020B0502040504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2800" b="1" i="0" dirty="0">
                <a:solidFill>
                  <a:srgbClr val="333333"/>
                </a:solidFill>
                <a:effectLst/>
                <a:latin typeface="Noto Sans" panose="020B0502040504020204" pitchFamily="34" charset="0"/>
                <a:ea typeface="Calibri" panose="020F0502020204030204" pitchFamily="34" charset="0"/>
                <a:cs typeface="Times New Roman" panose="02020603050405020304" pitchFamily="18" charset="0"/>
              </a:rPr>
              <a:t>Christian Warrior Assistance Grants </a:t>
            </a:r>
            <a:r>
              <a:rPr lang="en-US" sz="2800" b="0" i="0" dirty="0">
                <a:solidFill>
                  <a:srgbClr val="333333"/>
                </a:solidFill>
                <a:effectLst/>
                <a:latin typeface="Noto Sans" panose="020B0502040504020204" pitchFamily="34" charset="0"/>
                <a:ea typeface="Calibri" panose="020F0502020204030204" pitchFamily="34" charset="0"/>
                <a:cs typeface="Times New Roman" panose="02020603050405020304" pitchFamily="18" charset="0"/>
              </a:rPr>
              <a:t>are available </a:t>
            </a:r>
            <a:r>
              <a:rPr lang="en-US" sz="2800" b="0" i="0" dirty="0">
                <a:solidFill>
                  <a:srgbClr val="333333"/>
                </a:solidFill>
                <a:effectLst/>
                <a:latin typeface="Noto Sans" panose="020B0502040504020204" pitchFamily="34" charset="0"/>
              </a:rPr>
              <a:t>to Christian Warriors who are in need of financial assistance due to a local disaster, health concern, or unanticipated need due to a deployment. WELS and ELS congregations may be eligible if the grant will go towards helping a military family.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grant is given each year to </a:t>
            </a:r>
            <a:r>
              <a:rPr lang="en-US"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WELS Military Services </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in support of their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Military Contact Pastor Workshop</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which provides our pastors with valuable insights into the military culture, so they can better serve their Christian Warriors and their families in their congregations and communities.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I’d like to highlight the </a:t>
            </a:r>
            <a:r>
              <a:rPr lang="en-US" sz="1800" b="1" dirty="0">
                <a:solidFill>
                  <a:srgbClr val="333333"/>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ELS Military Monument</a:t>
            </a:r>
            <a:r>
              <a:rPr lang="en-US"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for a moment, for which LMSG was a donor. If you are in the Mankato, Minnesota area, please take time to visit the Bethany Lutheran College Campus. </a:t>
            </a:r>
            <a:r>
              <a:rPr lang="en-US" sz="1800" dirty="0">
                <a:solidFill>
                  <a:srgbClr val="333333"/>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This monument does a fantastic job of illustrating God’s honorable calling of the warrior profession. </a:t>
            </a:r>
            <a:r>
              <a:rPr lang="en-US" sz="2800" dirty="0">
                <a:hlinkClick r:id="rId3"/>
              </a:rPr>
              <a:t>ELS Military Monument - Evangelical Lutheran Synod</a:t>
            </a:r>
            <a:endParaRPr lang="en-US" sz="1800" dirty="0">
              <a:solidFill>
                <a:srgbClr val="333333"/>
              </a:solidFill>
              <a:effectLst/>
              <a:highlight>
                <a:srgbClr val="00FFFF"/>
              </a:highligh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For more information on our grants and scholarships, please see our website.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3</a:t>
            </a:fld>
            <a:endParaRPr lang="en-US"/>
          </a:p>
        </p:txBody>
      </p:sp>
    </p:spTree>
    <p:extLst>
      <p:ext uri="{BB962C8B-B14F-4D97-AF65-F5344CB8AC3E}">
        <p14:creationId xmlns:p14="http://schemas.microsoft.com/office/powerpoint/2010/main" val="2936426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We are able to do this important work because of the generosity of many WELS and ELS congregations, schools, and individuals in support of our Ammo Can Campaigns.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As you can see</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 your financial gifts are being used to directly support</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Christian Warriors and their families impacted by combat related trauma. </a:t>
            </a: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Your gifts directly and indirectly support of those pursuing public ministry or engaged in ministry to our military community</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You and your gifts </a:t>
            </a:r>
            <a:r>
              <a:rPr lang="en-US" sz="1800" dirty="0">
                <a:solidFill>
                  <a:srgbClr val="333333"/>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matter and make an impact</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If you are not familiar with our Ammo Can Campaign, </a:t>
            </a:r>
            <a:r>
              <a:rPr lang="en-US" sz="1800" dirty="0">
                <a:solidFill>
                  <a:srgbClr val="333333"/>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each May and November</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for Memorial Day and Veterans Day, </a:t>
            </a:r>
            <a:r>
              <a:rPr lang="en-US" sz="1800" dirty="0">
                <a:solidFill>
                  <a:srgbClr val="333333"/>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participating congregations put out an LMSG supplied Ammo Can</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to place donations in. Those gifts are sent to us and support the programs shared here and others.</a:t>
            </a:r>
          </a:p>
          <a:p>
            <a:pPr marL="0" marR="0">
              <a:lnSpc>
                <a:spcPct val="107000"/>
              </a:lnSpc>
              <a:spcBef>
                <a:spcPts val="0"/>
              </a:spcBef>
              <a:spcAft>
                <a:spcPts val="800"/>
              </a:spcAft>
            </a:pPr>
            <a:endPar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LMSG Mailing Address:</a:t>
            </a:r>
          </a:p>
          <a:p>
            <a:pPr marL="0" marR="0">
              <a:lnSpc>
                <a:spcPct val="107000"/>
              </a:lnSpc>
              <a:spcBef>
                <a:spcPts val="0"/>
              </a:spcBef>
              <a:spcAft>
                <a:spcPts val="800"/>
              </a:spcAft>
            </a:pPr>
            <a:b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b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LMSG </a:t>
            </a:r>
          </a:p>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PO Box 483</a:t>
            </a:r>
          </a:p>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New Ulm, MN 56073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4</a:t>
            </a:fld>
            <a:endParaRPr lang="en-US"/>
          </a:p>
        </p:txBody>
      </p:sp>
    </p:spTree>
    <p:extLst>
      <p:ext uri="{BB962C8B-B14F-4D97-AF65-F5344CB8AC3E}">
        <p14:creationId xmlns:p14="http://schemas.microsoft.com/office/powerpoint/2010/main" val="1453225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333333"/>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If your congregation does not participate and would like to, or you would like to make an individual donation to our ministry, information is available on our website.</a:t>
            </a:r>
          </a:p>
          <a:p>
            <a:pPr marL="0" marR="0">
              <a:lnSpc>
                <a:spcPct val="107000"/>
              </a:lnSpc>
              <a:spcBef>
                <a:spcPts val="0"/>
              </a:spcBef>
              <a:spcAft>
                <a:spcPts val="800"/>
              </a:spcAft>
            </a:pPr>
            <a:endParaRPr lang="en-US" sz="1800" dirty="0">
              <a:solidFill>
                <a:srgbClr val="333333"/>
              </a:solidFill>
              <a:effectLst/>
              <a:highlight>
                <a:srgbClr val="00FF00"/>
              </a:highligh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dirty="0">
                <a:solidFill>
                  <a:srgbClr val="333333"/>
                </a:solidFill>
                <a:effectLst/>
                <a:highlight>
                  <a:srgbClr val="00FF00"/>
                </a:highlight>
                <a:latin typeface="Calibri" panose="020F0502020204030204" pitchFamily="34" charset="0"/>
                <a:ea typeface="Calibri" panose="020F0502020204030204" pitchFamily="34" charset="0"/>
                <a:cs typeface="Calibri" panose="020F0502020204030204" pitchFamily="34" charset="0"/>
              </a:rPr>
              <a:t>This is our poster for our upcoming retreat in October. Please share the information about this retreat with the military couples in your congregation.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333333"/>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Thank you for standing shoulder to shoulder with our Military members and their families and LMSG</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631A1C-7419-0243-906D-BDC1F643DC46}" type="slidenum">
              <a:rPr lang="en-US" smtClean="0"/>
              <a:t>5</a:t>
            </a:fld>
            <a:endParaRPr lang="en-US"/>
          </a:p>
        </p:txBody>
      </p:sp>
    </p:spTree>
    <p:extLst>
      <p:ext uri="{BB962C8B-B14F-4D97-AF65-F5344CB8AC3E}">
        <p14:creationId xmlns:p14="http://schemas.microsoft.com/office/powerpoint/2010/main" val="1762256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98771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8/4/23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dirty="0"/>
              <a:t>Click to edit Master title style</a:t>
            </a:r>
          </a:p>
        </p:txBody>
      </p:sp>
    </p:spTree>
    <p:extLst>
      <p:ext uri="{BB962C8B-B14F-4D97-AF65-F5344CB8AC3E}">
        <p14:creationId xmlns:p14="http://schemas.microsoft.com/office/powerpoint/2010/main" val="3522606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rgbClr val="0B2940"/>
                </a:solidFill>
              </a:defRPr>
            </a:lvl1pPr>
            <a:lvl2pPr>
              <a:defRPr sz="2800">
                <a:solidFill>
                  <a:srgbClr val="0B2940"/>
                </a:solidFill>
              </a:defRPr>
            </a:lvl2pPr>
            <a:lvl3pPr>
              <a:defRPr sz="2400">
                <a:solidFill>
                  <a:srgbClr val="0B2940"/>
                </a:solidFill>
              </a:defRPr>
            </a:lvl3pPr>
            <a:lvl4pPr>
              <a:defRPr sz="2000">
                <a:solidFill>
                  <a:srgbClr val="0B2940"/>
                </a:solidFill>
              </a:defRPr>
            </a:lvl4pPr>
            <a:lvl5pPr>
              <a:defRPr sz="2000">
                <a:solidFill>
                  <a:srgbClr val="0B2940"/>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043020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0B29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0280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rgbClr val="0B294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B29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94940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47222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rgbClr val="0B294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B29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309488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101806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8/4/23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dirty="0"/>
              <a:t>Click to edit Master title style</a:t>
            </a:r>
          </a:p>
        </p:txBody>
      </p:sp>
    </p:spTree>
    <p:extLst>
      <p:ext uri="{BB962C8B-B14F-4D97-AF65-F5344CB8AC3E}">
        <p14:creationId xmlns:p14="http://schemas.microsoft.com/office/powerpoint/2010/main" val="4220831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rgbClr val="0B2940"/>
                </a:solidFill>
              </a:defRPr>
            </a:lvl1pPr>
            <a:lvl2pPr>
              <a:defRPr sz="2800">
                <a:solidFill>
                  <a:srgbClr val="0B2940"/>
                </a:solidFill>
              </a:defRPr>
            </a:lvl2pPr>
            <a:lvl3pPr>
              <a:defRPr sz="2400">
                <a:solidFill>
                  <a:srgbClr val="0B2940"/>
                </a:solidFill>
              </a:defRPr>
            </a:lvl3pPr>
            <a:lvl4pPr>
              <a:defRPr sz="2000">
                <a:solidFill>
                  <a:srgbClr val="0B2940"/>
                </a:solidFill>
              </a:defRPr>
            </a:lvl4pPr>
            <a:lvl5pPr>
              <a:defRPr sz="2000">
                <a:solidFill>
                  <a:srgbClr val="0B2940"/>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033887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
        <p:nvSpPr>
          <p:cNvPr id="7" name="Title 1">
            <a:extLst>
              <a:ext uri="{FF2B5EF4-FFF2-40B4-BE49-F238E27FC236}">
                <a16:creationId xmlns:a16="http://schemas.microsoft.com/office/drawing/2014/main" id="{3086E803-4762-22DA-58B1-6334C9CC8DC3}"/>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54458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0B29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47569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53279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900223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595432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264509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8/4/23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12163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5752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355528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212980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36715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70605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236763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728069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8/4/23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25966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107565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965532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70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8/4/23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
        <p:nvSpPr>
          <p:cNvPr id="9" name="Title 1">
            <a:extLst>
              <a:ext uri="{FF2B5EF4-FFF2-40B4-BE49-F238E27FC236}">
                <a16:creationId xmlns:a16="http://schemas.microsoft.com/office/drawing/2014/main" id="{9CF70309-8288-D6B8-1C17-D1723510F794}"/>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5831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8/4/23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
        <p:nvSpPr>
          <p:cNvPr id="11" name="Title 1">
            <a:extLst>
              <a:ext uri="{FF2B5EF4-FFF2-40B4-BE49-F238E27FC236}">
                <a16:creationId xmlns:a16="http://schemas.microsoft.com/office/drawing/2014/main" id="{0DEBF287-6A86-C613-F0A9-BA218B818E3E}"/>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88804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8/4/23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7" name="Title 1">
            <a:extLst>
              <a:ext uri="{FF2B5EF4-FFF2-40B4-BE49-F238E27FC236}">
                <a16:creationId xmlns:a16="http://schemas.microsoft.com/office/drawing/2014/main" id="{8DAA7C4B-ABB2-3368-72C2-DF99DA185799}"/>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96928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rgbClr val="0B294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B29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88882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422952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rgbClr val="0B294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B29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8/4/23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4255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8/4/23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9" name="Picture 8">
            <a:extLst>
              <a:ext uri="{FF2B5EF4-FFF2-40B4-BE49-F238E27FC236}">
                <a16:creationId xmlns:a16="http://schemas.microsoft.com/office/drawing/2014/main" id="{C54DB099-56E9-AA4F-8A54-4BE80C4337D0}"/>
              </a:ext>
            </a:extLst>
          </p:cNvPr>
          <p:cNvPicPr>
            <a:picLocks noChangeAspect="1"/>
          </p:cNvPicPr>
          <p:nvPr userDrawn="1"/>
        </p:nvPicPr>
        <p:blipFill>
          <a:blip r:embed="rId8"/>
          <a:srcRect/>
          <a:stretch/>
        </p:blipFill>
        <p:spPr>
          <a:xfrm>
            <a:off x="330" y="0"/>
            <a:ext cx="12191340" cy="6858000"/>
          </a:xfrm>
          <a:prstGeom prst="rect">
            <a:avLst/>
          </a:prstGeom>
        </p:spPr>
      </p:pic>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8/4/23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srcRect/>
          <a:stretch/>
        </p:blipFill>
        <p:spPr>
          <a:xfrm>
            <a:off x="330" y="0"/>
            <a:ext cx="12191340" cy="6858000"/>
          </a:xfrm>
          <a:prstGeom prst="rect">
            <a:avLst/>
          </a:prstGeom>
        </p:spPr>
      </p:pic>
    </p:spTree>
    <p:extLst>
      <p:ext uri="{BB962C8B-B14F-4D97-AF65-F5344CB8AC3E}">
        <p14:creationId xmlns:p14="http://schemas.microsoft.com/office/powerpoint/2010/main" val="67175687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2" r:id="rId5"/>
    <p:sldLayoutId id="2147483684" r:id="rId6"/>
    <p:sldLayoutId id="21474836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8/4/23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srcRect/>
          <a:stretch/>
        </p:blipFill>
        <p:spPr>
          <a:xfrm>
            <a:off x="330" y="0"/>
            <a:ext cx="12191340" cy="6857999"/>
          </a:xfrm>
          <a:prstGeom prst="rect">
            <a:avLst/>
          </a:prstGeom>
        </p:spPr>
      </p:pic>
    </p:spTree>
    <p:extLst>
      <p:ext uri="{BB962C8B-B14F-4D97-AF65-F5344CB8AC3E}">
        <p14:creationId xmlns:p14="http://schemas.microsoft.com/office/powerpoint/2010/main" val="16533940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8/4/23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srcRect/>
          <a:stretch/>
        </p:blipFill>
        <p:spPr>
          <a:xfrm>
            <a:off x="330" y="0"/>
            <a:ext cx="12191340" cy="6857999"/>
          </a:xfrm>
          <a:prstGeom prst="rect">
            <a:avLst/>
          </a:prstGeom>
        </p:spPr>
      </p:pic>
    </p:spTree>
    <p:extLst>
      <p:ext uri="{BB962C8B-B14F-4D97-AF65-F5344CB8AC3E}">
        <p14:creationId xmlns:p14="http://schemas.microsoft.com/office/powerpoint/2010/main" val="127429967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8/4/23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srcRect/>
          <a:stretch/>
        </p:blipFill>
        <p:spPr>
          <a:xfrm>
            <a:off x="330" y="0"/>
            <a:ext cx="12191339" cy="6857999"/>
          </a:xfrm>
          <a:prstGeom prst="rect">
            <a:avLst/>
          </a:prstGeom>
        </p:spPr>
      </p:pic>
    </p:spTree>
    <p:extLst>
      <p:ext uri="{BB962C8B-B14F-4D97-AF65-F5344CB8AC3E}">
        <p14:creationId xmlns:p14="http://schemas.microsoft.com/office/powerpoint/2010/main" val="209866109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8/4/23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3"/>
          <a:srcRect/>
          <a:stretch/>
        </p:blipFill>
        <p:spPr>
          <a:xfrm>
            <a:off x="330" y="0"/>
            <a:ext cx="12191339" cy="6857998"/>
          </a:xfrm>
          <a:prstGeom prst="rect">
            <a:avLst/>
          </a:prstGeom>
        </p:spPr>
      </p:pic>
    </p:spTree>
    <p:extLst>
      <p:ext uri="{BB962C8B-B14F-4D97-AF65-F5344CB8AC3E}">
        <p14:creationId xmlns:p14="http://schemas.microsoft.com/office/powerpoint/2010/main" val="92347569"/>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67CB51-F8A3-84A3-D803-F56432904741}"/>
              </a:ext>
            </a:extLst>
          </p:cNvPr>
          <p:cNvSpPr>
            <a:spLocks noGrp="1"/>
          </p:cNvSpPr>
          <p:nvPr>
            <p:ph idx="1"/>
          </p:nvPr>
        </p:nvSpPr>
        <p:spPr>
          <a:xfrm>
            <a:off x="3161646" y="4659240"/>
            <a:ext cx="5257800" cy="1487156"/>
          </a:xfrm>
        </p:spPr>
        <p:txBody>
          <a:bodyPr>
            <a:normAutofit/>
          </a:bodyPr>
          <a:lstStyle/>
          <a:p>
            <a:pPr marL="0" indent="0" algn="ctr">
              <a:buNone/>
            </a:pPr>
            <a:r>
              <a:rPr lang="en-US" sz="4000" dirty="0">
                <a:solidFill>
                  <a:srgbClr val="1C4095"/>
                </a:solidFill>
              </a:rPr>
              <a:t>Brad Price</a:t>
            </a:r>
          </a:p>
          <a:p>
            <a:pPr marL="0" indent="0" algn="ctr">
              <a:buNone/>
            </a:pPr>
            <a:r>
              <a:rPr lang="en-US" sz="4000" dirty="0">
                <a:solidFill>
                  <a:srgbClr val="1C4095"/>
                </a:solidFill>
              </a:rPr>
              <a:t>President/CEO</a:t>
            </a:r>
          </a:p>
        </p:txBody>
      </p:sp>
      <p:pic>
        <p:nvPicPr>
          <p:cNvPr id="7" name="Picture 6" descr="A close-up of a logo&#10;&#10;Description automatically generated">
            <a:extLst>
              <a:ext uri="{FF2B5EF4-FFF2-40B4-BE49-F238E27FC236}">
                <a16:creationId xmlns:a16="http://schemas.microsoft.com/office/drawing/2014/main" id="{8EC55777-BCA8-2E2E-2E91-8EFE9AA4666B}"/>
              </a:ext>
            </a:extLst>
          </p:cNvPr>
          <p:cNvPicPr>
            <a:picLocks noChangeAspect="1"/>
          </p:cNvPicPr>
          <p:nvPr/>
        </p:nvPicPr>
        <p:blipFill>
          <a:blip r:embed="rId3"/>
          <a:stretch>
            <a:fillRect/>
          </a:stretch>
        </p:blipFill>
        <p:spPr>
          <a:xfrm>
            <a:off x="3360336" y="361697"/>
            <a:ext cx="4860421" cy="3751317"/>
          </a:xfrm>
          <a:prstGeom prst="rect">
            <a:avLst/>
          </a:prstGeom>
        </p:spPr>
      </p:pic>
    </p:spTree>
    <p:extLst>
      <p:ext uri="{BB962C8B-B14F-4D97-AF65-F5344CB8AC3E}">
        <p14:creationId xmlns:p14="http://schemas.microsoft.com/office/powerpoint/2010/main" val="1242838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5AFE9-C9E4-5CAB-5F70-7C24D2B9BADB}"/>
              </a:ext>
            </a:extLst>
          </p:cNvPr>
          <p:cNvSpPr>
            <a:spLocks noGrp="1"/>
          </p:cNvSpPr>
          <p:nvPr>
            <p:ph type="title"/>
          </p:nvPr>
        </p:nvSpPr>
        <p:spPr>
          <a:xfrm>
            <a:off x="3050931" y="434523"/>
            <a:ext cx="7911821" cy="927344"/>
          </a:xfrm>
        </p:spPr>
        <p:txBody>
          <a:bodyPr/>
          <a:lstStyle/>
          <a:p>
            <a:r>
              <a:rPr lang="en-US" dirty="0">
                <a:solidFill>
                  <a:srgbClr val="1C4095"/>
                </a:solidFill>
              </a:rPr>
              <a:t>Spiritual Retreats</a:t>
            </a:r>
          </a:p>
        </p:txBody>
      </p:sp>
      <p:pic>
        <p:nvPicPr>
          <p:cNvPr id="3" name="Content Placeholder 2" descr="A group of people standing in a room&#10;&#10;Description automatically generated">
            <a:extLst>
              <a:ext uri="{FF2B5EF4-FFF2-40B4-BE49-F238E27FC236}">
                <a16:creationId xmlns:a16="http://schemas.microsoft.com/office/drawing/2014/main" id="{51E76E7A-772A-2F5E-8D90-57FFFD633149}"/>
              </a:ext>
            </a:extLst>
          </p:cNvPr>
          <p:cNvPicPr>
            <a:picLocks noGrp="1" noChangeAspect="1"/>
          </p:cNvPicPr>
          <p:nvPr>
            <p:ph idx="1"/>
          </p:nvPr>
        </p:nvPicPr>
        <p:blipFill rotWithShape="1">
          <a:blip r:embed="rId3"/>
          <a:srcRect l="10390" t="9642" r="5053" b="2174"/>
          <a:stretch/>
        </p:blipFill>
        <p:spPr>
          <a:xfrm>
            <a:off x="424964" y="2058266"/>
            <a:ext cx="5888159" cy="4093837"/>
          </a:xfrm>
          <a:ln w="12700">
            <a:solidFill>
              <a:srgbClr val="1C4095"/>
            </a:solidFill>
          </a:ln>
        </p:spPr>
      </p:pic>
      <p:pic>
        <p:nvPicPr>
          <p:cNvPr id="6" name="Picture 5" descr="A close-up of a logo&#10;&#10;Description automatically generated">
            <a:extLst>
              <a:ext uri="{FF2B5EF4-FFF2-40B4-BE49-F238E27FC236}">
                <a16:creationId xmlns:a16="http://schemas.microsoft.com/office/drawing/2014/main" id="{344E43F6-6217-A259-975F-431A36560198}"/>
              </a:ext>
            </a:extLst>
          </p:cNvPr>
          <p:cNvPicPr>
            <a:picLocks noChangeAspect="1"/>
          </p:cNvPicPr>
          <p:nvPr/>
        </p:nvPicPr>
        <p:blipFill rotWithShape="1">
          <a:blip r:embed="rId4"/>
          <a:srcRect b="8285"/>
          <a:stretch/>
        </p:blipFill>
        <p:spPr>
          <a:xfrm>
            <a:off x="424964" y="105703"/>
            <a:ext cx="2239106" cy="1584985"/>
          </a:xfrm>
          <a:prstGeom prst="rect">
            <a:avLst/>
          </a:prstGeom>
        </p:spPr>
      </p:pic>
      <p:sp>
        <p:nvSpPr>
          <p:cNvPr id="8" name="TextBox 7">
            <a:extLst>
              <a:ext uri="{FF2B5EF4-FFF2-40B4-BE49-F238E27FC236}">
                <a16:creationId xmlns:a16="http://schemas.microsoft.com/office/drawing/2014/main" id="{8E081D5C-0C16-EA71-E181-8C93A36C65D0}"/>
              </a:ext>
            </a:extLst>
          </p:cNvPr>
          <p:cNvSpPr txBox="1"/>
          <p:nvPr/>
        </p:nvSpPr>
        <p:spPr>
          <a:xfrm>
            <a:off x="6787661" y="2397024"/>
            <a:ext cx="5136573" cy="341632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1C4095"/>
                </a:solidFill>
              </a:rPr>
              <a:t>Members with combat-related PTSD and their spouses</a:t>
            </a:r>
          </a:p>
          <a:p>
            <a:pPr marL="285750" indent="-285750">
              <a:buFont typeface="Arial" panose="020B0604020202020204" pitchFamily="34" charset="0"/>
              <a:buChar char="•"/>
            </a:pPr>
            <a:endParaRPr lang="en-US" sz="1200" dirty="0">
              <a:solidFill>
                <a:srgbClr val="1C4095"/>
              </a:solidFill>
            </a:endParaRPr>
          </a:p>
          <a:p>
            <a:pPr marL="285750" indent="-285750">
              <a:buFont typeface="Arial" panose="020B0604020202020204" pitchFamily="34" charset="0"/>
              <a:buChar char="•"/>
            </a:pPr>
            <a:r>
              <a:rPr lang="en-US" sz="2800" dirty="0">
                <a:solidFill>
                  <a:srgbClr val="1C4095"/>
                </a:solidFill>
              </a:rPr>
              <a:t>Grounded in Lutheran Doctrine</a:t>
            </a:r>
          </a:p>
          <a:p>
            <a:pPr marL="285750" indent="-285750">
              <a:buFont typeface="Arial" panose="020B0604020202020204" pitchFamily="34" charset="0"/>
              <a:buChar char="•"/>
            </a:pPr>
            <a:endParaRPr lang="en-US" sz="1200" dirty="0">
              <a:solidFill>
                <a:srgbClr val="1C4095"/>
              </a:solidFill>
            </a:endParaRPr>
          </a:p>
          <a:p>
            <a:pPr marL="285750" indent="-285750">
              <a:buFont typeface="Arial" panose="020B0604020202020204" pitchFamily="34" charset="0"/>
              <a:buChar char="•"/>
            </a:pPr>
            <a:r>
              <a:rPr lang="en-US" sz="2800" dirty="0">
                <a:solidFill>
                  <a:srgbClr val="1C4095"/>
                </a:solidFill>
              </a:rPr>
              <a:t>Lead by WELS/ELS Veterans</a:t>
            </a:r>
          </a:p>
          <a:p>
            <a:pPr marL="285750" indent="-285750">
              <a:buFont typeface="Arial" panose="020B0604020202020204" pitchFamily="34" charset="0"/>
              <a:buChar char="•"/>
            </a:pPr>
            <a:endParaRPr lang="en-US" sz="1200" dirty="0">
              <a:solidFill>
                <a:srgbClr val="1C4095"/>
              </a:solidFill>
            </a:endParaRPr>
          </a:p>
          <a:p>
            <a:pPr marL="285750" indent="-285750">
              <a:buFont typeface="Arial" panose="020B0604020202020204" pitchFamily="34" charset="0"/>
              <a:buChar char="•"/>
            </a:pPr>
            <a:r>
              <a:rPr lang="en-US" sz="2800" dirty="0">
                <a:solidFill>
                  <a:srgbClr val="1C4095"/>
                </a:solidFill>
              </a:rPr>
              <a:t>No cost to attendees</a:t>
            </a:r>
          </a:p>
          <a:p>
            <a:pPr marL="285750" indent="-285750">
              <a:buFont typeface="Arial" panose="020B0604020202020204" pitchFamily="34" charset="0"/>
              <a:buChar char="•"/>
            </a:pPr>
            <a:endParaRPr lang="en-US" sz="1200" dirty="0">
              <a:solidFill>
                <a:srgbClr val="1C4095"/>
              </a:solidFill>
            </a:endParaRPr>
          </a:p>
          <a:p>
            <a:pPr marL="285750" indent="-285750">
              <a:buFont typeface="Arial" panose="020B0604020202020204" pitchFamily="34" charset="0"/>
              <a:buChar char="•"/>
            </a:pPr>
            <a:r>
              <a:rPr lang="en-US" sz="2800" dirty="0">
                <a:solidFill>
                  <a:srgbClr val="1C4095"/>
                </a:solidFill>
              </a:rPr>
              <a:t>Registration ends August 30</a:t>
            </a:r>
          </a:p>
        </p:txBody>
      </p:sp>
    </p:spTree>
    <p:extLst>
      <p:ext uri="{BB962C8B-B14F-4D97-AF65-F5344CB8AC3E}">
        <p14:creationId xmlns:p14="http://schemas.microsoft.com/office/powerpoint/2010/main" val="1177961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5AFE9-C9E4-5CAB-5F70-7C24D2B9BADB}"/>
              </a:ext>
            </a:extLst>
          </p:cNvPr>
          <p:cNvSpPr>
            <a:spLocks noGrp="1"/>
          </p:cNvSpPr>
          <p:nvPr>
            <p:ph type="title"/>
          </p:nvPr>
        </p:nvSpPr>
        <p:spPr>
          <a:xfrm>
            <a:off x="3050931" y="434523"/>
            <a:ext cx="8496300" cy="927344"/>
          </a:xfrm>
        </p:spPr>
        <p:txBody>
          <a:bodyPr/>
          <a:lstStyle/>
          <a:p>
            <a:r>
              <a:rPr lang="en-US" dirty="0">
                <a:solidFill>
                  <a:srgbClr val="1C4095"/>
                </a:solidFill>
              </a:rPr>
              <a:t>Grants &amp; Scholarships</a:t>
            </a:r>
          </a:p>
        </p:txBody>
      </p:sp>
      <p:pic>
        <p:nvPicPr>
          <p:cNvPr id="6" name="Picture 5" descr="A close-up of a logo&#10;&#10;Description automatically generated">
            <a:extLst>
              <a:ext uri="{FF2B5EF4-FFF2-40B4-BE49-F238E27FC236}">
                <a16:creationId xmlns:a16="http://schemas.microsoft.com/office/drawing/2014/main" id="{344E43F6-6217-A259-975F-431A36560198}"/>
              </a:ext>
            </a:extLst>
          </p:cNvPr>
          <p:cNvPicPr>
            <a:picLocks noChangeAspect="1"/>
          </p:cNvPicPr>
          <p:nvPr/>
        </p:nvPicPr>
        <p:blipFill rotWithShape="1">
          <a:blip r:embed="rId3"/>
          <a:srcRect b="8285"/>
          <a:stretch/>
        </p:blipFill>
        <p:spPr>
          <a:xfrm>
            <a:off x="424964" y="105703"/>
            <a:ext cx="2239106" cy="1584985"/>
          </a:xfrm>
          <a:prstGeom prst="rect">
            <a:avLst/>
          </a:prstGeom>
        </p:spPr>
      </p:pic>
      <p:pic>
        <p:nvPicPr>
          <p:cNvPr id="8" name="Content Placeholder 7" descr="Two men standing next to each other&#10;&#10;Description automatically generated">
            <a:extLst>
              <a:ext uri="{FF2B5EF4-FFF2-40B4-BE49-F238E27FC236}">
                <a16:creationId xmlns:a16="http://schemas.microsoft.com/office/drawing/2014/main" id="{1F9C0F37-C0F9-D577-94A4-5BD6D95F393A}"/>
              </a:ext>
            </a:extLst>
          </p:cNvPr>
          <p:cNvPicPr>
            <a:picLocks noGrp="1" noChangeAspect="1"/>
          </p:cNvPicPr>
          <p:nvPr>
            <p:ph idx="1"/>
          </p:nvPr>
        </p:nvPicPr>
        <p:blipFill>
          <a:blip r:embed="rId4"/>
          <a:stretch>
            <a:fillRect/>
          </a:stretch>
        </p:blipFill>
        <p:spPr>
          <a:xfrm>
            <a:off x="424964" y="2095645"/>
            <a:ext cx="3551186" cy="3551186"/>
          </a:xfrm>
          <a:ln w="12700">
            <a:solidFill>
              <a:srgbClr val="1C4095"/>
            </a:solidFill>
          </a:ln>
        </p:spPr>
      </p:pic>
      <p:pic>
        <p:nvPicPr>
          <p:cNvPr id="9" name="Picture 8">
            <a:extLst>
              <a:ext uri="{FF2B5EF4-FFF2-40B4-BE49-F238E27FC236}">
                <a16:creationId xmlns:a16="http://schemas.microsoft.com/office/drawing/2014/main" id="{FC1D600E-BF56-69BD-E1C8-62704CD89A15}"/>
              </a:ext>
            </a:extLst>
          </p:cNvPr>
          <p:cNvPicPr>
            <a:picLocks noChangeAspect="1"/>
          </p:cNvPicPr>
          <p:nvPr/>
        </p:nvPicPr>
        <p:blipFill>
          <a:blip r:embed="rId5"/>
          <a:stretch>
            <a:fillRect/>
          </a:stretch>
        </p:blipFill>
        <p:spPr>
          <a:xfrm>
            <a:off x="4844667" y="1876135"/>
            <a:ext cx="6742370" cy="4181784"/>
          </a:xfrm>
          <a:prstGeom prst="rect">
            <a:avLst/>
          </a:prstGeom>
        </p:spPr>
      </p:pic>
    </p:spTree>
    <p:extLst>
      <p:ext uri="{BB962C8B-B14F-4D97-AF65-F5344CB8AC3E}">
        <p14:creationId xmlns:p14="http://schemas.microsoft.com/office/powerpoint/2010/main" val="4282283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D5AFE9-C9E4-5CAB-5F70-7C24D2B9BADB}"/>
              </a:ext>
            </a:extLst>
          </p:cNvPr>
          <p:cNvSpPr>
            <a:spLocks noGrp="1"/>
          </p:cNvSpPr>
          <p:nvPr>
            <p:ph type="title"/>
          </p:nvPr>
        </p:nvSpPr>
        <p:spPr>
          <a:xfrm>
            <a:off x="3050931" y="434523"/>
            <a:ext cx="8496300" cy="927344"/>
          </a:xfrm>
        </p:spPr>
        <p:txBody>
          <a:bodyPr/>
          <a:lstStyle/>
          <a:p>
            <a:r>
              <a:rPr lang="en-US" dirty="0">
                <a:solidFill>
                  <a:srgbClr val="1C4095"/>
                </a:solidFill>
              </a:rPr>
              <a:t>Ammo Can Campaign</a:t>
            </a:r>
          </a:p>
        </p:txBody>
      </p:sp>
      <p:pic>
        <p:nvPicPr>
          <p:cNvPr id="6" name="Picture 5" descr="A close-up of a logo&#10;&#10;Description automatically generated">
            <a:extLst>
              <a:ext uri="{FF2B5EF4-FFF2-40B4-BE49-F238E27FC236}">
                <a16:creationId xmlns:a16="http://schemas.microsoft.com/office/drawing/2014/main" id="{344E43F6-6217-A259-975F-431A36560198}"/>
              </a:ext>
            </a:extLst>
          </p:cNvPr>
          <p:cNvPicPr>
            <a:picLocks noChangeAspect="1"/>
          </p:cNvPicPr>
          <p:nvPr/>
        </p:nvPicPr>
        <p:blipFill rotWithShape="1">
          <a:blip r:embed="rId3"/>
          <a:srcRect b="8285"/>
          <a:stretch/>
        </p:blipFill>
        <p:spPr>
          <a:xfrm>
            <a:off x="424964" y="105703"/>
            <a:ext cx="2239106" cy="1584985"/>
          </a:xfrm>
          <a:prstGeom prst="rect">
            <a:avLst/>
          </a:prstGeom>
        </p:spPr>
      </p:pic>
      <p:pic>
        <p:nvPicPr>
          <p:cNvPr id="8" name="Content Placeholder 7" descr="A wall with pictures of people and flags&#10;&#10;Description automatically generated">
            <a:extLst>
              <a:ext uri="{FF2B5EF4-FFF2-40B4-BE49-F238E27FC236}">
                <a16:creationId xmlns:a16="http://schemas.microsoft.com/office/drawing/2014/main" id="{A9F17103-3CC8-37D1-A0DB-972EC5521844}"/>
              </a:ext>
            </a:extLst>
          </p:cNvPr>
          <p:cNvPicPr>
            <a:picLocks noGrp="1" noChangeAspect="1"/>
          </p:cNvPicPr>
          <p:nvPr>
            <p:ph idx="1"/>
          </p:nvPr>
        </p:nvPicPr>
        <p:blipFill>
          <a:blip r:embed="rId4"/>
          <a:stretch>
            <a:fillRect/>
          </a:stretch>
        </p:blipFill>
        <p:spPr>
          <a:xfrm>
            <a:off x="424964" y="2065746"/>
            <a:ext cx="3904045" cy="4066714"/>
          </a:xfrm>
          <a:ln w="12700">
            <a:solidFill>
              <a:srgbClr val="1C4095"/>
            </a:solidFill>
          </a:ln>
        </p:spPr>
      </p:pic>
      <p:sp>
        <p:nvSpPr>
          <p:cNvPr id="2" name="TextBox 1">
            <a:extLst>
              <a:ext uri="{FF2B5EF4-FFF2-40B4-BE49-F238E27FC236}">
                <a16:creationId xmlns:a16="http://schemas.microsoft.com/office/drawing/2014/main" id="{E8EF18F2-CE22-E303-6270-C669D23603CC}"/>
              </a:ext>
            </a:extLst>
          </p:cNvPr>
          <p:cNvSpPr txBox="1"/>
          <p:nvPr/>
        </p:nvSpPr>
        <p:spPr>
          <a:xfrm>
            <a:off x="5456255" y="2706414"/>
            <a:ext cx="5593582" cy="278537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1C4095"/>
                </a:solidFill>
              </a:rPr>
              <a:t>Make a difference</a:t>
            </a:r>
          </a:p>
          <a:p>
            <a:pPr marL="285750" indent="-285750">
              <a:buFont typeface="Arial" panose="020B0604020202020204" pitchFamily="34" charset="0"/>
              <a:buChar char="•"/>
            </a:pPr>
            <a:endParaRPr lang="en-US" sz="1200" dirty="0">
              <a:solidFill>
                <a:srgbClr val="1C4095"/>
              </a:solidFill>
            </a:endParaRPr>
          </a:p>
          <a:p>
            <a:pPr marL="285750" indent="-285750">
              <a:buFont typeface="Arial" panose="020B0604020202020204" pitchFamily="34" charset="0"/>
              <a:buChar char="•"/>
            </a:pPr>
            <a:r>
              <a:rPr lang="en-US" sz="2800" dirty="0">
                <a:solidFill>
                  <a:srgbClr val="1C4095"/>
                </a:solidFill>
              </a:rPr>
              <a:t>Display in May and November</a:t>
            </a:r>
          </a:p>
          <a:p>
            <a:pPr marL="285750" indent="-285750">
              <a:buFont typeface="Arial" panose="020B0604020202020204" pitchFamily="34" charset="0"/>
              <a:buChar char="•"/>
            </a:pPr>
            <a:endParaRPr lang="en-US" sz="1200" dirty="0">
              <a:solidFill>
                <a:srgbClr val="1C4095"/>
              </a:solidFill>
            </a:endParaRPr>
          </a:p>
          <a:p>
            <a:pPr marL="285750" indent="-285750">
              <a:buFont typeface="Arial" panose="020B0604020202020204" pitchFamily="34" charset="0"/>
              <a:buChar char="•"/>
            </a:pPr>
            <a:r>
              <a:rPr lang="en-US" sz="2800" dirty="0">
                <a:solidFill>
                  <a:srgbClr val="1C4095"/>
                </a:solidFill>
              </a:rPr>
              <a:t>Support Active-duty, Veterans, and their Families</a:t>
            </a:r>
          </a:p>
          <a:p>
            <a:pPr marL="285750" indent="-285750">
              <a:buFont typeface="Arial" panose="020B0604020202020204" pitchFamily="34" charset="0"/>
              <a:buChar char="•"/>
            </a:pPr>
            <a:endParaRPr lang="en-US" sz="1200" dirty="0">
              <a:solidFill>
                <a:srgbClr val="1C4095"/>
              </a:solidFill>
            </a:endParaRPr>
          </a:p>
          <a:p>
            <a:pPr marL="285750" indent="-285750">
              <a:buFont typeface="Arial" panose="020B0604020202020204" pitchFamily="34" charset="0"/>
              <a:buChar char="•"/>
            </a:pPr>
            <a:r>
              <a:rPr lang="en-US" sz="2800" dirty="0">
                <a:solidFill>
                  <a:srgbClr val="1C4095"/>
                </a:solidFill>
              </a:rPr>
              <a:t>Contact us to get your Ammo Can</a:t>
            </a:r>
          </a:p>
        </p:txBody>
      </p:sp>
    </p:spTree>
    <p:extLst>
      <p:ext uri="{BB962C8B-B14F-4D97-AF65-F5344CB8AC3E}">
        <p14:creationId xmlns:p14="http://schemas.microsoft.com/office/powerpoint/2010/main" val="2245162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ooden dock over water&#10;&#10;Description automatically generated">
            <a:extLst>
              <a:ext uri="{FF2B5EF4-FFF2-40B4-BE49-F238E27FC236}">
                <a16:creationId xmlns:a16="http://schemas.microsoft.com/office/drawing/2014/main" id="{7356872D-3F1D-E68D-AEE7-E927647F4A1C}"/>
              </a:ext>
            </a:extLst>
          </p:cNvPr>
          <p:cNvPicPr>
            <a:picLocks noChangeAspect="1"/>
          </p:cNvPicPr>
          <p:nvPr/>
        </p:nvPicPr>
        <p:blipFill>
          <a:blip r:embed="rId3"/>
          <a:stretch>
            <a:fillRect/>
          </a:stretch>
        </p:blipFill>
        <p:spPr>
          <a:xfrm>
            <a:off x="7048744" y="288902"/>
            <a:ext cx="4615205" cy="5974375"/>
          </a:xfrm>
          <a:prstGeom prst="rect">
            <a:avLst/>
          </a:prstGeom>
          <a:ln w="12700">
            <a:solidFill>
              <a:srgbClr val="1C4095"/>
            </a:solidFill>
          </a:ln>
        </p:spPr>
      </p:pic>
      <p:pic>
        <p:nvPicPr>
          <p:cNvPr id="8" name="Content Placeholder 7" descr="A close-up of a logo&#10;&#10;Description automatically generated">
            <a:extLst>
              <a:ext uri="{FF2B5EF4-FFF2-40B4-BE49-F238E27FC236}">
                <a16:creationId xmlns:a16="http://schemas.microsoft.com/office/drawing/2014/main" id="{3F25CD78-877A-C2A0-C6A0-8C9347EEE339}"/>
              </a:ext>
            </a:extLst>
          </p:cNvPr>
          <p:cNvPicPr>
            <a:picLocks noGrp="1" noChangeAspect="1"/>
          </p:cNvPicPr>
          <p:nvPr>
            <p:ph idx="1"/>
          </p:nvPr>
        </p:nvPicPr>
        <p:blipFill>
          <a:blip r:embed="rId4"/>
          <a:stretch>
            <a:fillRect/>
          </a:stretch>
        </p:blipFill>
        <p:spPr>
          <a:xfrm>
            <a:off x="1471005" y="441812"/>
            <a:ext cx="3672253" cy="2834278"/>
          </a:xfrm>
          <a:prstGeom prst="rect">
            <a:avLst/>
          </a:prstGeom>
        </p:spPr>
      </p:pic>
      <p:sp>
        <p:nvSpPr>
          <p:cNvPr id="9" name="TextBox 8">
            <a:extLst>
              <a:ext uri="{FF2B5EF4-FFF2-40B4-BE49-F238E27FC236}">
                <a16:creationId xmlns:a16="http://schemas.microsoft.com/office/drawing/2014/main" id="{587C0014-5783-395E-3A46-143BA30D38D5}"/>
              </a:ext>
            </a:extLst>
          </p:cNvPr>
          <p:cNvSpPr txBox="1"/>
          <p:nvPr/>
        </p:nvSpPr>
        <p:spPr>
          <a:xfrm>
            <a:off x="597877" y="3938954"/>
            <a:ext cx="5591908" cy="1200329"/>
          </a:xfrm>
          <a:prstGeom prst="rect">
            <a:avLst/>
          </a:prstGeom>
          <a:noFill/>
        </p:spPr>
        <p:txBody>
          <a:bodyPr wrap="square" rtlCol="0">
            <a:spAutoFit/>
          </a:bodyPr>
          <a:lstStyle/>
          <a:p>
            <a:r>
              <a:rPr lang="en-US" sz="3600" dirty="0">
                <a:solidFill>
                  <a:srgbClr val="1C4095"/>
                </a:solidFill>
              </a:rPr>
              <a:t>www.LutheranMilitary.org</a:t>
            </a:r>
          </a:p>
          <a:p>
            <a:r>
              <a:rPr lang="en-US" sz="3600" dirty="0">
                <a:solidFill>
                  <a:srgbClr val="1C4095"/>
                </a:solidFill>
              </a:rPr>
              <a:t>Info@LutheranMilitary.org</a:t>
            </a:r>
          </a:p>
        </p:txBody>
      </p:sp>
    </p:spTree>
    <p:extLst>
      <p:ext uri="{BB962C8B-B14F-4D97-AF65-F5344CB8AC3E}">
        <p14:creationId xmlns:p14="http://schemas.microsoft.com/office/powerpoint/2010/main" val="8244204"/>
      </p:ext>
    </p:extLst>
  </p:cSld>
  <p:clrMapOvr>
    <a:masterClrMapping/>
  </p:clrMapOvr>
</p:sld>
</file>

<file path=ppt/theme/theme1.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2AAD0CEB58F7548A1072666C628FB16" ma:contentTypeVersion="5" ma:contentTypeDescription="Create a new document." ma:contentTypeScope="" ma:versionID="b2e6cd048a6e2f7bb14f252420f3e007">
  <xsd:schema xmlns:xsd="http://www.w3.org/2001/XMLSchema" xmlns:xs="http://www.w3.org/2001/XMLSchema" xmlns:p="http://schemas.microsoft.com/office/2006/metadata/properties" xmlns:ns2="689946b6-3dc4-4be5-900f-34dddf171902" xmlns:ns3="ee4b05cb-e31a-4ed1-beab-ab89d80b7a42" targetNamespace="http://schemas.microsoft.com/office/2006/metadata/properties" ma:root="true" ma:fieldsID="7b03385ad33679bb9ad62738cc5958e0" ns2:_="" ns3:_="">
    <xsd:import namespace="689946b6-3dc4-4be5-900f-34dddf171902"/>
    <xsd:import namespace="ee4b05cb-e31a-4ed1-beab-ab89d80b7a4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9946b6-3dc4-4be5-900f-34dddf1719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4b05cb-e31a-4ed1-beab-ab89d80b7a4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EE109D-8C97-4DE5-AF18-26AE9875787B}">
  <ds:schemaRefs>
    <ds:schemaRef ds:uri="http://schemas.microsoft.com/sharepoint/v3/contenttype/forms"/>
  </ds:schemaRefs>
</ds:datastoreItem>
</file>

<file path=customXml/itemProps2.xml><?xml version="1.0" encoding="utf-8"?>
<ds:datastoreItem xmlns:ds="http://schemas.openxmlformats.org/officeDocument/2006/customXml" ds:itemID="{B193E49F-7CA9-4177-9F55-239D0FF7D2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9946b6-3dc4-4be5-900f-34dddf171902"/>
    <ds:schemaRef ds:uri="ee4b05cb-e31a-4ed1-beab-ab89d80b7a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719AF7-8550-4F66-9B2C-6D4F9E18813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557</TotalTime>
  <Words>1848</Words>
  <Application>Microsoft Macintosh PowerPoint</Application>
  <PresentationFormat>Widescreen</PresentationFormat>
  <Paragraphs>85</Paragraphs>
  <Slides>5</Slides>
  <Notes>5</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5</vt:i4>
      </vt:variant>
    </vt:vector>
  </HeadingPairs>
  <TitlesOfParts>
    <vt:vector size="15" baseType="lpstr">
      <vt:lpstr>Arial</vt:lpstr>
      <vt:lpstr>Calibri</vt:lpstr>
      <vt:lpstr>Corbel</vt:lpstr>
      <vt:lpstr>Noto Sans</vt:lpstr>
      <vt:lpstr>Custom Design</vt:lpstr>
      <vt:lpstr>2_Custom Design</vt:lpstr>
      <vt:lpstr>5_Custom Design</vt:lpstr>
      <vt:lpstr>3_Custom Design</vt:lpstr>
      <vt:lpstr>4_Custom Design</vt:lpstr>
      <vt:lpstr>6_Custom Design</vt:lpstr>
      <vt:lpstr>PowerPoint Presentation</vt:lpstr>
      <vt:lpstr>Spiritual Retreats</vt:lpstr>
      <vt:lpstr>Grants &amp; Scholarships</vt:lpstr>
      <vt:lpstr>Ammo Can Campaign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Sarah Proeber</cp:lastModifiedBy>
  <cp:revision>44</cp:revision>
  <dcterms:created xsi:type="dcterms:W3CDTF">2017-03-09T20:59:43Z</dcterms:created>
  <dcterms:modified xsi:type="dcterms:W3CDTF">2023-08-04T17:08:29Z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0x010100D2AAD0CEB58F7548A1072666C628FB16</vt:lpwstr>
  </property>
</Properties>
</file>