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43"/>
    <a:srgbClr val="1E1E1E"/>
    <a:srgbClr val="BCBEC0"/>
    <a:srgbClr val="58A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9"/>
    <p:restoredTop sz="95794" autoAdjust="0"/>
  </p:normalViewPr>
  <p:slideViewPr>
    <p:cSldViewPr snapToGrid="0" snapToObjects="1">
      <p:cViewPr varScale="1">
        <p:scale>
          <a:sx n="103" d="100"/>
          <a:sy n="103" d="100"/>
        </p:scale>
        <p:origin x="184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59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E9C07D-3DDD-5142-93A0-F45D94B6B9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6B9AD-1DD7-544C-82DE-DEF6DDD6B3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09AC4-3B07-E84E-B02E-0145107F187C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6D8BC-861A-6241-998F-BC76809D88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8EABB-C69B-0A48-A996-A62CB91DBB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EA083-4848-7B4C-B2CE-863FC9D66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1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DB35-4E73-5144-8E47-3463FE1946CB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C6A36-8DAD-9943-A8FE-70A20385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3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5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7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C6A36-8DAD-9943-A8FE-70A2038545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l="490" r="-989" b="1316"/>
          <a:stretch/>
        </p:blipFill>
        <p:spPr>
          <a:xfrm>
            <a:off x="0" y="2087"/>
            <a:ext cx="1241620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65531" y="0"/>
            <a:ext cx="4560425" cy="5705198"/>
          </a:xfrm>
          <a:prstGeom prst="rect">
            <a:avLst/>
          </a:prstGeom>
          <a:solidFill>
            <a:srgbClr val="00664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823" y="424125"/>
            <a:ext cx="4145841" cy="2387600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2823" y="3022550"/>
            <a:ext cx="414584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65531" y="6384769"/>
            <a:ext cx="4560425" cy="473232"/>
          </a:xfrm>
          <a:prstGeom prst="rect">
            <a:avLst/>
          </a:prstGeom>
          <a:solidFill>
            <a:srgbClr val="1E1E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65531" y="5257276"/>
            <a:ext cx="4560425" cy="1202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4C883-2170-BF4E-887C-60ABAB7020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948" y="5383406"/>
            <a:ext cx="4145841" cy="87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Impact Statemen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59417" y="1130276"/>
            <a:ext cx="3812584" cy="3818756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5929" y="1893760"/>
            <a:ext cx="6088283" cy="2291788"/>
          </a:xfrm>
        </p:spPr>
        <p:txBody>
          <a:bodyPr/>
          <a:lstStyle>
            <a:lvl1pPr marL="0" indent="0">
              <a:buFontTx/>
              <a:buNone/>
              <a:defRPr sz="2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insert a quote or stat here.</a:t>
            </a:r>
          </a:p>
          <a:p>
            <a:pPr lvl="0"/>
            <a:r>
              <a:rPr lang="en-US" dirty="0"/>
              <a:t>- Resource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0066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59416" y="1131985"/>
            <a:ext cx="3812585" cy="38179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DE12F4-A470-6C45-9DE8-50EBDB81C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16284" y="381965"/>
            <a:ext cx="9155573" cy="3818756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8247" y="4572000"/>
            <a:ext cx="8391647" cy="1527859"/>
          </a:xfrm>
        </p:spPr>
        <p:txBody>
          <a:bodyPr/>
          <a:lstStyle>
            <a:lvl1pPr marL="0" indent="0">
              <a:buFontTx/>
              <a:buNone/>
              <a:defRPr sz="2800" b="1" baseline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insert a quote or stat here.</a:t>
            </a:r>
          </a:p>
          <a:p>
            <a:pPr lvl="0"/>
            <a:r>
              <a:rPr lang="en-US" dirty="0"/>
              <a:t>- Resource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516063" y="382588"/>
            <a:ext cx="9155112" cy="38179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87E92C-0928-C341-AE17-FC05EFA92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Impact Statem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16284" y="381965"/>
            <a:ext cx="9155573" cy="3818756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8247" y="4572000"/>
            <a:ext cx="8391647" cy="1527859"/>
          </a:xfrm>
        </p:spPr>
        <p:txBody>
          <a:bodyPr/>
          <a:lstStyle>
            <a:lvl1pPr marL="0" indent="0">
              <a:buFontTx/>
              <a:buNone/>
              <a:defRPr sz="2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insert a quote or stat here.</a:t>
            </a:r>
          </a:p>
          <a:p>
            <a:pPr lvl="0"/>
            <a:r>
              <a:rPr lang="en-US" dirty="0"/>
              <a:t>- Resource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0066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16063" y="382588"/>
            <a:ext cx="9155112" cy="38179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EED444-1933-594A-97B0-D650E31713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40B548-25B7-7B42-9D86-0DAF9F571A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0066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1E1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E0DFE2-575F-8645-B097-8D999680E3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65531" y="0"/>
            <a:ext cx="4560425" cy="6858000"/>
          </a:xfrm>
          <a:prstGeom prst="rect">
            <a:avLst/>
          </a:prstGeom>
          <a:solidFill>
            <a:srgbClr val="1E1E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823" y="1018572"/>
            <a:ext cx="4145841" cy="2398791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65531" y="5856790"/>
            <a:ext cx="4560425" cy="1001211"/>
          </a:xfrm>
          <a:prstGeom prst="rect">
            <a:avLst/>
          </a:prstGeom>
          <a:solidFill>
            <a:srgbClr val="0066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65531" y="5673667"/>
            <a:ext cx="4560425" cy="183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E230-E102-6A43-A04A-9A48F5465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823" y="6255242"/>
            <a:ext cx="4145841" cy="18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65531" y="0"/>
            <a:ext cx="4560425" cy="6858000"/>
          </a:xfrm>
          <a:prstGeom prst="rect">
            <a:avLst/>
          </a:prstGeom>
          <a:solidFill>
            <a:srgbClr val="00664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823" y="1018572"/>
            <a:ext cx="4145841" cy="2398791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65531" y="5856790"/>
            <a:ext cx="4560425" cy="1001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65531" y="5673667"/>
            <a:ext cx="4560425" cy="183124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48758-806C-7A4D-9700-8FB32DD73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823" y="6297223"/>
            <a:ext cx="4145841" cy="18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368021"/>
            <a:ext cx="12192000" cy="776984"/>
          </a:xfrm>
          <a:prstGeom prst="rect">
            <a:avLst/>
          </a:prstGeom>
          <a:solidFill>
            <a:srgbClr val="00664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2355" y="364761"/>
            <a:ext cx="10671858" cy="78024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355" y="1516285"/>
            <a:ext cx="10671858" cy="4583573"/>
          </a:xfrm>
        </p:spPr>
        <p:txBody>
          <a:bodyPr/>
          <a:lstStyle>
            <a:lvl1pPr marL="228600" indent="-228600">
              <a:spcBef>
                <a:spcPts val="3400"/>
              </a:spcBef>
              <a:buClr>
                <a:srgbClr val="1E1E1E"/>
              </a:buClr>
              <a:buFont typeface="Arial" charset="0"/>
              <a:buChar char="•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6643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BCBEC0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58A618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1E1E1E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1F748-7C10-7C4C-8838-ACCF8B048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368021"/>
            <a:ext cx="12192000" cy="776984"/>
          </a:xfrm>
          <a:prstGeom prst="rect">
            <a:avLst/>
          </a:prstGeom>
          <a:solidFill>
            <a:srgbClr val="00664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2355" y="364761"/>
            <a:ext cx="10671858" cy="78024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Alternate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355" y="1516285"/>
            <a:ext cx="10671858" cy="4583573"/>
          </a:xfrm>
        </p:spPr>
        <p:txBody>
          <a:bodyPr/>
          <a:lstStyle>
            <a:lvl1pPr marL="228600" indent="-228600">
              <a:spcBef>
                <a:spcPts val="3400"/>
              </a:spcBef>
              <a:buClr>
                <a:schemeClr val="bg1"/>
              </a:buClr>
              <a:buFont typeface="Arial" charset="0"/>
              <a:buChar char="•"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6643"/>
              </a:buClr>
              <a:buFont typeface="Courier New" charset="0"/>
              <a:buChar char="o"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BCBEC0"/>
              </a:buClr>
              <a:buFont typeface="Courier New" charset="0"/>
              <a:buChar char="o"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58A618"/>
              </a:buClr>
              <a:buFont typeface="Courier New" charset="0"/>
              <a:buChar char="o"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chemeClr val="bg1"/>
              </a:buClr>
              <a:buFont typeface="Courier New" charset="0"/>
              <a:buChar char="o"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0066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003F65-53CF-4A4F-B702-B41B002FB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5011" y="364760"/>
            <a:ext cx="4937760" cy="5723525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781" y="364761"/>
            <a:ext cx="5716431" cy="1151524"/>
          </a:xfrm>
        </p:spPr>
        <p:txBody>
          <a:bodyPr/>
          <a:lstStyle>
            <a:lvl1pPr>
              <a:defRPr b="1" i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781" y="1874979"/>
            <a:ext cx="5716431" cy="4213306"/>
          </a:xfrm>
        </p:spPr>
        <p:txBody>
          <a:bodyPr/>
          <a:lstStyle>
            <a:lvl1pPr>
              <a:spcBef>
                <a:spcPts val="3400"/>
              </a:spcBef>
              <a:buClr>
                <a:srgbClr val="1E1E1E"/>
              </a:buClr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6643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BCBEC0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58A618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1E1E1E"/>
              </a:buClr>
              <a:buFont typeface="Courier New" charset="0"/>
              <a:buChar char="o"/>
              <a:defRPr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85763" y="365125"/>
            <a:ext cx="4937125" cy="572316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F5ABAA-6E70-0540-9B30-3C2D70863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490610" y="364760"/>
            <a:ext cx="5317495" cy="3443311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453" y="364760"/>
            <a:ext cx="5317493" cy="3443311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2" y="4567187"/>
            <a:ext cx="5316934" cy="15318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012" y="3808071"/>
            <a:ext cx="5316934" cy="759116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6490053" y="4552389"/>
            <a:ext cx="5318051" cy="15318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6488877" y="3806751"/>
            <a:ext cx="5319786" cy="744537"/>
          </a:xfrm>
        </p:spPr>
        <p:txBody>
          <a:bodyPr anchor="ctr"/>
          <a:lstStyle>
            <a:lvl1pPr marL="0" indent="0">
              <a:buFontTx/>
              <a:buNone/>
              <a:defRPr b="1" baseline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488113" y="365125"/>
            <a:ext cx="5319712" cy="34417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4175" y="365125"/>
            <a:ext cx="5318125" cy="34417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998CE0-2146-C447-A1E2-C409D8EC3C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5011" y="364760"/>
            <a:ext cx="3423060" cy="3443311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385046" y="364760"/>
            <a:ext cx="3423060" cy="3443311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385028" y="364760"/>
            <a:ext cx="3423060" cy="3443311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2" y="4567187"/>
            <a:ext cx="3423060" cy="15318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012" y="3808071"/>
            <a:ext cx="3423060" cy="759116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383911" y="4552389"/>
            <a:ext cx="3424177" cy="15318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8385044" y="4552389"/>
            <a:ext cx="3423060" cy="15318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4383911" y="3808413"/>
            <a:ext cx="3424177" cy="744537"/>
          </a:xfrm>
        </p:spPr>
        <p:txBody>
          <a:bodyPr anchor="ctr"/>
          <a:lstStyle>
            <a:lvl1pPr marL="0" indent="0">
              <a:buFontTx/>
              <a:buNone/>
              <a:defRPr b="1" baseline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8384485" y="3806751"/>
            <a:ext cx="3424177" cy="744537"/>
          </a:xfrm>
        </p:spPr>
        <p:txBody>
          <a:bodyPr anchor="ctr"/>
          <a:lstStyle>
            <a:lvl1pPr marL="0" indent="0">
              <a:buFontTx/>
              <a:buNone/>
              <a:defRPr b="1" baseline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384175" y="365125"/>
            <a:ext cx="3424238" cy="3441700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4384675" y="365125"/>
            <a:ext cx="3422650" cy="34417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383588" y="365125"/>
            <a:ext cx="3424237" cy="3441700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DFFF1A-CE74-ED42-8FB1-8EE0682BB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59417" y="1130276"/>
            <a:ext cx="3812584" cy="3818756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5929" y="1893760"/>
            <a:ext cx="6088283" cy="2291788"/>
          </a:xfrm>
        </p:spPr>
        <p:txBody>
          <a:bodyPr/>
          <a:lstStyle>
            <a:lvl1pPr marL="0" indent="0">
              <a:buFontTx/>
              <a:buNone/>
              <a:defRPr sz="2800" b="1" baseline="0">
                <a:solidFill>
                  <a:srgbClr val="1E1E1E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insert a quote or stat here.</a:t>
            </a:r>
          </a:p>
          <a:p>
            <a:pPr lvl="0"/>
            <a:r>
              <a:rPr lang="en-US" dirty="0"/>
              <a:t>- Resource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71138"/>
            <a:ext cx="12192000" cy="386862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59416" y="1131985"/>
            <a:ext cx="3812585" cy="38179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355582" y="6471138"/>
            <a:ext cx="1836417" cy="386862"/>
          </a:xfrm>
          <a:prstGeom prst="rect">
            <a:avLst/>
          </a:prstGeom>
          <a:solidFill>
            <a:srgbClr val="00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214866" y="6471138"/>
            <a:ext cx="140715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355583" y="6513593"/>
            <a:ext cx="106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WLC.EDU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A0BA99-9872-0343-B361-C55B9F5A8B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5" y="6496889"/>
            <a:ext cx="3760268" cy="30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9B810-38EE-8F40-B15B-E03C10BC384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FA953-7924-CE44-B0A3-E6B8C84CF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0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65" r:id="rId4"/>
    <p:sldLayoutId id="2147483671" r:id="rId5"/>
    <p:sldLayoutId id="2147483670" r:id="rId6"/>
    <p:sldLayoutId id="2147483673" r:id="rId7"/>
    <p:sldLayoutId id="2147483667" r:id="rId8"/>
    <p:sldLayoutId id="2147483676" r:id="rId9"/>
    <p:sldLayoutId id="2147483677" r:id="rId10"/>
    <p:sldLayoutId id="2147483668" r:id="rId11"/>
    <p:sldLayoutId id="2147483672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Synod Convention</a:t>
            </a:r>
            <a:br>
              <a:rPr lang="en-US" dirty="0"/>
            </a:br>
            <a:r>
              <a:rPr lang="en-US" dirty="0"/>
              <a:t>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Rev. Greg Lyon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WLC Campus Pastor</a:t>
            </a:r>
          </a:p>
        </p:txBody>
      </p:sp>
    </p:spTree>
    <p:extLst>
      <p:ext uri="{BB962C8B-B14F-4D97-AF65-F5344CB8AC3E}">
        <p14:creationId xmlns:p14="http://schemas.microsoft.com/office/powerpoint/2010/main" val="38131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04112"/>
            <a:ext cx="4305204" cy="307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EAC38-B77D-1744-9051-BBEB856F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997" y="3547901"/>
            <a:ext cx="5223006" cy="2992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62" y="1003068"/>
            <a:ext cx="3386328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CEADF2F-4736-154F-9EB5-9481E9206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823" y="1018572"/>
            <a:ext cx="4279115" cy="2398791"/>
          </a:xfrm>
        </p:spPr>
        <p:txBody>
          <a:bodyPr/>
          <a:lstStyle/>
          <a:p>
            <a:r>
              <a:rPr lang="en-US" dirty="0"/>
              <a:t>Courageously Christian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B479AF-5333-9043-8CF9-912CDE56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27" y="1289538"/>
            <a:ext cx="6001571" cy="37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4A6BA4-7E1E-3E41-A791-7CB3EBC40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823" y="1018572"/>
            <a:ext cx="4145841" cy="3811336"/>
          </a:xfrm>
        </p:spPr>
        <p:txBody>
          <a:bodyPr>
            <a:normAutofit/>
          </a:bodyPr>
          <a:lstStyle/>
          <a:p>
            <a:r>
              <a:rPr lang="en-US" dirty="0"/>
              <a:t>Academic Excellence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Biblically Grounded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BE563-8C9D-BE4D-9FCC-9EC207FC1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145" y="590150"/>
            <a:ext cx="2776195" cy="184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BCCCF-35DD-1D4F-81D1-00E78B7E4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73331" y="3390636"/>
            <a:ext cx="3731166" cy="279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CAF54-3099-A348-9F18-61F59CEA5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527" y="3058122"/>
            <a:ext cx="2733813" cy="3597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FEEFB-FE93-7042-A056-D06CE9D3A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9726" y="556980"/>
            <a:ext cx="2783542" cy="184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8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90AFE-A7E7-DB41-8DCC-7324793E8D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Broad Range of  Experiences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122FC-DF57-E14C-9FF7-387E36E5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429" y="232138"/>
            <a:ext cx="1673610" cy="387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B2C14-5F91-004A-A4EE-E6C8EE11EA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429" y="4595150"/>
            <a:ext cx="6084837" cy="2055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93D39-CB4E-3145-99FF-5E6ED2CF07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5"/>
          <a:stretch/>
        </p:blipFill>
        <p:spPr>
          <a:xfrm>
            <a:off x="8503216" y="232138"/>
            <a:ext cx="3380050" cy="2217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B68E5-5671-5B44-B8A6-E01752411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331" y="706647"/>
            <a:ext cx="1877001" cy="281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A7741-9681-8644-A84E-F555871F1E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40"/>
          <a:stretch/>
        </p:blipFill>
        <p:spPr>
          <a:xfrm>
            <a:off x="10066459" y="1922585"/>
            <a:ext cx="1836105" cy="213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706B1-2D9B-D342-85E4-27A5C96DE4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813" y="2370747"/>
            <a:ext cx="1729434" cy="2068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8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2483-C106-F548-A620-D0DDD5C353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4C544-D82E-AB4F-9E0E-36284F2003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9" t="5767" b="6603"/>
          <a:stretch/>
        </p:blipFill>
        <p:spPr>
          <a:xfrm rot="5400000">
            <a:off x="6743252" y="723869"/>
            <a:ext cx="3858023" cy="5386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05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482" cy="6454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2" y="0"/>
            <a:ext cx="12192000" cy="645458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2945" y="3859936"/>
            <a:ext cx="27432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Pray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9745" y="3859936"/>
            <a:ext cx="27432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Share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6191" y="3859936"/>
            <a:ext cx="27432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Refer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02125" y="3684578"/>
            <a:ext cx="2743200" cy="0"/>
          </a:xfrm>
          <a:prstGeom prst="line">
            <a:avLst/>
          </a:prstGeom>
          <a:ln w="76200">
            <a:solidFill>
              <a:srgbClr val="00664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349" y="1845441"/>
            <a:ext cx="2743200" cy="1859814"/>
          </a:xfrm>
          <a:prstGeom prst="rect">
            <a:avLst/>
          </a:prstGeom>
          <a:ln>
            <a:solidFill>
              <a:srgbClr val="006643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8216191" y="3684578"/>
            <a:ext cx="2743200" cy="0"/>
          </a:xfrm>
          <a:prstGeom prst="line">
            <a:avLst/>
          </a:prstGeom>
          <a:ln w="76200">
            <a:solidFill>
              <a:srgbClr val="00664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5"/>
          <a:stretch/>
        </p:blipFill>
        <p:spPr>
          <a:xfrm>
            <a:off x="1003299" y="1845440"/>
            <a:ext cx="2738121" cy="1828800"/>
          </a:xfrm>
          <a:prstGeom prst="rect">
            <a:avLst/>
          </a:prstGeom>
          <a:ln>
            <a:solidFill>
              <a:srgbClr val="006643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1003299" y="3701266"/>
            <a:ext cx="2743200" cy="0"/>
          </a:xfrm>
          <a:prstGeom prst="line">
            <a:avLst/>
          </a:prstGeom>
          <a:ln w="76200">
            <a:solidFill>
              <a:srgbClr val="00664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9"/>
          <a:stretch/>
        </p:blipFill>
        <p:spPr>
          <a:xfrm>
            <a:off x="4602126" y="1845441"/>
            <a:ext cx="2743199" cy="1828799"/>
          </a:xfrm>
          <a:prstGeom prst="rect">
            <a:avLst/>
          </a:prstGeom>
          <a:ln>
            <a:solidFill>
              <a:srgbClr val="006643"/>
            </a:solidFill>
          </a:ln>
        </p:spPr>
      </p:pic>
    </p:spTree>
    <p:extLst>
      <p:ext uri="{BB962C8B-B14F-4D97-AF65-F5344CB8AC3E}">
        <p14:creationId xmlns:p14="http://schemas.microsoft.com/office/powerpoint/2010/main" val="13390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4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4590</TotalTime>
  <Words>37</Words>
  <Application>Microsoft Macintosh PowerPoint</Application>
  <PresentationFormat>Widescreen</PresentationFormat>
  <Paragraphs>18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Office Theme</vt:lpstr>
      <vt:lpstr>2023 Synod Convention Update</vt:lpstr>
      <vt:lpstr>PowerPoint Presentation</vt:lpstr>
      <vt:lpstr>Courageously Christian</vt:lpstr>
      <vt:lpstr>Academic Excellence   Biblically Grounded</vt:lpstr>
      <vt:lpstr>Broad Range of  Experiences</vt:lpstr>
      <vt:lpstr>Vocation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Sarah Proeber</cp:lastModifiedBy>
  <cp:revision>60</cp:revision>
  <dcterms:created xsi:type="dcterms:W3CDTF">2017-09-21T20:05:31Z</dcterms:created>
  <dcterms:modified xsi:type="dcterms:W3CDTF">2023-08-04T20:27:35Z</dcterms:modified>
  <cp:category/>
</cp:coreProperties>
</file>